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embedTrueTypeFonts="1" saveSubsetFonts="1" autoCompressPictures="0">
  <p:sldMasterIdLst>
    <p:sldMasterId id="2147483656" r:id="rId13"/>
  </p:sldMasterIdLst>
  <p:notesMasterIdLst>
    <p:notesMasterId r:id="rId15"/>
  </p:notesMasterIdLst>
  <p:sldIdLst>
    <p:sldId id="256" r:id="rId17"/>
    <p:sldId id="257" r:id="rId19"/>
    <p:sldId id="258" r:id="rId21"/>
    <p:sldId id="259" r:id="rId23"/>
    <p:sldId id="260" r:id="rId25"/>
    <p:sldId id="261" r:id="rId27"/>
    <p:sldId id="262" r:id="rId29"/>
    <p:sldId id="263" r:id="rId31"/>
    <p:sldId id="264" r:id="rId33"/>
    <p:sldId id="265" r:id="rId35"/>
    <p:sldId id="266" r:id="rId37"/>
    <p:sldId id="267" r:id="rId39"/>
    <p:sldId id="268" r:id="rId41"/>
    <p:sldId id="279" r:id="rId43"/>
    <p:sldId id="269" r:id="rId44"/>
    <p:sldId id="270" r:id="rId46"/>
    <p:sldId id="271" r:id="rId48"/>
    <p:sldId id="272" r:id="rId50"/>
    <p:sldId id="280" r:id="rId51"/>
    <p:sldId id="281" r:id="rId52"/>
    <p:sldId id="274" r:id="rId53"/>
    <p:sldId id="282" r:id="rId55"/>
    <p:sldId id="275" r:id="rId56"/>
    <p:sldId id="276" r:id="rId58"/>
    <p:sldId id="277" r:id="rId60"/>
    <p:sldId id="278" r:id="rId62"/>
  </p:sldIdLst>
  <p:sldSz cx="12192000" cy="6858000"/>
  <p:notesSz cx="7104380" cy="1023493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37" userDrawn="0">
          <p15:clr>
            <a:srgbClr val="A4A3A4"/>
          </p15:clr>
        </p15:guide>
        <p15:guide id="2" pos="2976" userDrawn="0">
          <p15:clr>
            <a:srgbClr val="A4A3A4"/>
          </p15:clr>
        </p15:guide>
      </p15:sldGuideLst>
    </p:ext>
  </p:extLst>
  <p:embeddedFontLst>
    <p:embeddedFont>
      <p:font typeface="Black Han Sans" panose="020B0600000101010101" pitchFamily="0" charset="-127">
        <p:regular r:id="rId3"/>
      </p:font>
    </p:embeddedFont>
    <p:embeddedFont>
      <p:font typeface="Gothic A1" panose="020B0600000101010101" pitchFamily="6620160" charset="-127">
        <p:regular r:id="rId8"/>
        <p:bold r:id="rId7"/>
      </p:font>
    </p:embeddedFont>
    <p:embeddedFont>
      <p:font typeface="Jua" panose="020B0600000101010101" pitchFamily="6357075" charset="-127">
        <p:regular r:id="rId4"/>
      </p:font>
    </p:embeddedFont>
    <p:embeddedFont>
      <p:font typeface="Century Gothic" panose="020B0502020202020204" pitchFamily="34" charset="0">
        <p:regular r:id="rId2"/>
        <p:bold r:id="rId1"/>
        <p:italic r:id="rId9"/>
        <p:boldItalic r:id="rId6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714" y="78"/>
      </p:cViewPr>
      <p:guideLst>
        <p:guide orient="horz" pos="2137"/>
        <p:guide pos="297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4008" y="96"/>
      </p:cViewPr>
      <p:guideLst>
        <p:guide orient="horz" pos="2137"/>
        <p:guide pos="2976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6.fntdata"></Relationship><Relationship Id="rId2" Type="http://schemas.openxmlformats.org/officeDocument/2006/relationships/font" Target="fonts/font5.fntdata"></Relationship><Relationship Id="rId3" Type="http://schemas.openxmlformats.org/officeDocument/2006/relationships/font" Target="fonts/font1.fntdata"></Relationship><Relationship Id="rId4" Type="http://schemas.openxmlformats.org/officeDocument/2006/relationships/font" Target="fonts/font4.fntdata"></Relationship><Relationship Id="rId5" Type="http://schemas.openxmlformats.org/officeDocument/2006/relationships/tableStyles" Target="tableStyles.xml"></Relationship><Relationship Id="rId6" Type="http://schemas.openxmlformats.org/officeDocument/2006/relationships/font" Target="fonts/font8.fntdata"></Relationship><Relationship Id="rId7" Type="http://schemas.openxmlformats.org/officeDocument/2006/relationships/font" Target="fonts/font3.fntdata"></Relationship><Relationship Id="rId8" Type="http://schemas.openxmlformats.org/officeDocument/2006/relationships/font" Target="fonts/font2.fntdata"></Relationship><Relationship Id="rId9" Type="http://schemas.openxmlformats.org/officeDocument/2006/relationships/font" Target="fonts/font7.fntdata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9" Type="http://schemas.openxmlformats.org/officeDocument/2006/relationships/slide" Target="slides/slide7.xml"></Relationship><Relationship Id="rId31" Type="http://schemas.openxmlformats.org/officeDocument/2006/relationships/slide" Target="slides/slide8.xml"></Relationship><Relationship Id="rId33" Type="http://schemas.openxmlformats.org/officeDocument/2006/relationships/slide" Target="slides/slide9.xml"></Relationship><Relationship Id="rId35" Type="http://schemas.openxmlformats.org/officeDocument/2006/relationships/slide" Target="slides/slide10.xml"></Relationship><Relationship Id="rId37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1" Type="http://schemas.openxmlformats.org/officeDocument/2006/relationships/slide" Target="slides/slide13.xml"></Relationship><Relationship Id="rId43" Type="http://schemas.openxmlformats.org/officeDocument/2006/relationships/slide" Target="slides/slide14.xml"></Relationship><Relationship Id="rId44" Type="http://schemas.openxmlformats.org/officeDocument/2006/relationships/slide" Target="slides/slide15.xml"></Relationship><Relationship Id="rId46" Type="http://schemas.openxmlformats.org/officeDocument/2006/relationships/slide" Target="slides/slide16.xml"></Relationship><Relationship Id="rId48" Type="http://schemas.openxmlformats.org/officeDocument/2006/relationships/slide" Target="slides/slide17.xml"></Relationship><Relationship Id="rId50" Type="http://schemas.openxmlformats.org/officeDocument/2006/relationships/slide" Target="slides/slide18.xml"></Relationship><Relationship Id="rId51" Type="http://schemas.openxmlformats.org/officeDocument/2006/relationships/slide" Target="slides/slide19.xml"></Relationship><Relationship Id="rId52" Type="http://schemas.openxmlformats.org/officeDocument/2006/relationships/slide" Target="slides/slide20.xml"></Relationship><Relationship Id="rId53" Type="http://schemas.openxmlformats.org/officeDocument/2006/relationships/slide" Target="slides/slide21.xml"></Relationship><Relationship Id="rId55" Type="http://schemas.openxmlformats.org/officeDocument/2006/relationships/slide" Target="slides/slide22.xml"></Relationship><Relationship Id="rId56" Type="http://schemas.openxmlformats.org/officeDocument/2006/relationships/slide" Target="slides/slide23.xml"></Relationship><Relationship Id="rId58" Type="http://schemas.openxmlformats.org/officeDocument/2006/relationships/slide" Target="slides/slide24.xml"></Relationship><Relationship Id="rId60" Type="http://schemas.openxmlformats.org/officeDocument/2006/relationships/slide" Target="slides/slide25.xml"></Relationship><Relationship Id="rId62" Type="http://schemas.openxmlformats.org/officeDocument/2006/relationships/slide" Target="slides/slide26.xml"></Relationship><Relationship Id="rId68" Type="http://schemas.openxmlformats.org/officeDocument/2006/relationships/viewProps" Target="viewProps.xml"></Relationship><Relationship Id="rId6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84225" y="767575"/>
            <a:ext cx="4736250" cy="383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25" cy="46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25" cy="460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a342599b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13a342599b1_1_49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3a342599b1_1_49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10</a:t>
            </a:fld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a342599b1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g13a342599b1_1_60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3a342599b1_1_60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11</a:t>
            </a:fld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b390ad149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13b390ad149_3_1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13b390ad149_3_1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12</a:t>
            </a:fld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a379e765d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g13a379e765d_1_189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3a379e765d_1_189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13</a:t>
            </a:fld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a342599b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13a342599b1_1_71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3a342599b1_1_71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15</a:t>
            </a:fld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b390ad149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13b390ad149_3_14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3b390ad149_3_14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16</a:t>
            </a:fld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a342599b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13a342599b1_1_3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회사리뷰 작성부분에 대한 시퀀스 다이어그램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260" name="Google Shape;260;g13a342599b1_1_3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17</a:t>
            </a:fld>
            <a:endParaRPr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a342599b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13a342599b1_1_27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테이블에 대한 설명보다 테이블과 테이블 사이의 관계에 대한 설명 위주로 진행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3a342599b1_1_27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18</a:t>
            </a:fld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a342599b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13a342599b1_1_27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테이블에 대한 설명보다 테이블과 테이블 사이의 관계에 대한 설명 위주로 진행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3a342599b1_1_27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19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3865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a379e765d_1_65:notes"/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00" cy="4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3a379e765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a342599b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13a342599b1_1_27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테이블에 대한 설명보다 테이블과 테이블 사이의 관계에 대한 설명 위주로 진행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3a342599b1_1_27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20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41041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b99f518e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13b99f518e2_0_2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3b99f518e2_0_2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21</a:t>
            </a:fld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b99f518e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13b99f518e2_0_2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3b99f518e2_0_2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22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12059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9" name="Google Shape;309;p20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23</a:t>
            </a:fld>
            <a:endParaRPr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25" cy="460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a379e765d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13a379e765d_1_244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3a379e765d_1_244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25</a:t>
            </a:fld>
            <a:endParaRPr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25" cy="460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9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3</a:t>
            </a:fld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25" cy="460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5</a:t>
            </a:fld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25" cy="460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a379e765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g13a379e765d_1_30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13a379e765d_1_30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7</a:t>
            </a:fld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25" cy="460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15:notes"/>
          <p:cNvSpPr txBox="1">
            <a:spLocks noGrp="1"/>
          </p:cNvSpPr>
          <p:nvPr>
            <p:ph type="body" idx="1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:notes"/>
          <p:cNvSpPr txBox="1">
            <a:spLocks noGrp="1"/>
          </p:cNvSpPr>
          <p:nvPr>
            <p:ph type="sldNum" idx="12"/>
          </p:nvPr>
        </p:nvSpPr>
        <p:spPr>
          <a:xfrm>
            <a:off x="4024313" y="9720263"/>
            <a:ext cx="3078162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9</a:t>
            </a:fld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up" type="obj">
  <p:cSld name="OBJEC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AE0CD6-2E7A-4773-8393-9AC882CCB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538E7-E840-493E-8BD3-7C41AAB1F7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up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/>
          <p:nvPr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"/>
          <p:cNvSpPr/>
          <p:nvPr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E16F5B1-2D4C-4502-881B-96067913C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538E7-E840-493E-8BD3-7C41AAB1F7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Image Layouts">
  <p:cSld name="76_Image Layou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>
            <a:spLocks noGrp="1"/>
          </p:cNvSpPr>
          <p:nvPr>
            <p:ph type="pic" idx="2"/>
          </p:nvPr>
        </p:nvSpPr>
        <p:spPr>
          <a:xfrm>
            <a:off x="545431" y="1498600"/>
            <a:ext cx="2666200" cy="453323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  <p:sp>
        <p:nvSpPr>
          <p:cNvPr id="12" name="Google Shape;12;p4"/>
          <p:cNvSpPr>
            <a:spLocks noGrp="1"/>
          </p:cNvSpPr>
          <p:nvPr>
            <p:ph type="pic" idx="3"/>
          </p:nvPr>
        </p:nvSpPr>
        <p:spPr>
          <a:xfrm>
            <a:off x="3355717" y="1498600"/>
            <a:ext cx="2666200" cy="453323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  <p:sp>
        <p:nvSpPr>
          <p:cNvPr id="13" name="Google Shape;13;p4"/>
          <p:cNvSpPr>
            <a:spLocks noGrp="1"/>
          </p:cNvSpPr>
          <p:nvPr>
            <p:ph type="pic" idx="4"/>
          </p:nvPr>
        </p:nvSpPr>
        <p:spPr>
          <a:xfrm>
            <a:off x="6166004" y="1498600"/>
            <a:ext cx="2666200" cy="453323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  <p:sp>
        <p:nvSpPr>
          <p:cNvPr id="14" name="Google Shape;14;p4"/>
          <p:cNvSpPr>
            <a:spLocks noGrp="1"/>
          </p:cNvSpPr>
          <p:nvPr>
            <p:ph type="pic" idx="5"/>
          </p:nvPr>
        </p:nvSpPr>
        <p:spPr>
          <a:xfrm>
            <a:off x="8976289" y="1498600"/>
            <a:ext cx="2666200" cy="4533232"/>
          </a:xfrm>
          <a:prstGeom prst="rect">
            <a:avLst/>
          </a:prstGeom>
          <a:solidFill>
            <a:srgbClr val="E9EDF1"/>
          </a:solidFill>
          <a:ln>
            <a:noFill/>
          </a:ln>
        </p:spPr>
      </p:sp>
      <p:sp>
        <p:nvSpPr>
          <p:cNvPr id="15" name="Google Shape;15;p4"/>
          <p:cNvSpPr/>
          <p:nvPr/>
        </p:nvSpPr>
        <p:spPr>
          <a:xfrm>
            <a:off x="-25082" y="383589"/>
            <a:ext cx="678815" cy="704906"/>
          </a:xfrm>
          <a:prstGeom prst="ellipse">
            <a:avLst/>
          </a:prstGeom>
          <a:solidFill>
            <a:srgbClr val="D9D9D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-571817" y="-238125"/>
            <a:ext cx="1083945" cy="1084031"/>
          </a:xfrm>
          <a:prstGeom prst="ellipse">
            <a:avLst/>
          </a:prstGeom>
          <a:solidFill>
            <a:srgbClr val="FFC00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DEFA8531-D0DF-4B78-B24F-C4C9996D54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538E7-E840-493E-8BD3-7C41AAB1F7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FDDD75-AF51-4A39-81B4-778E789EE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538E7-E840-493E-8BD3-7C41AAB1F77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jp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13.png"></Relationship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4" Type="http://schemas.openxmlformats.org/officeDocument/2006/relationships/image" Target="../media/fImage17944644941.pn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4" Type="http://schemas.openxmlformats.org/officeDocument/2006/relationships/image" Target="../media/fImage646634508467.png"></Relationship><Relationship Id="rId5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4" Type="http://schemas.openxmlformats.org/officeDocument/2006/relationships/image" Target="../media/fImage467964476334.png"></Relationship><Relationship Id="rId5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18.xml"></Relationship><Relationship Id="rId4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2" Type="http://schemas.openxmlformats.org/officeDocument/2006/relationships/notesSlide" Target="../notesSlides/notesSlide19.xml"></Relationship><Relationship Id="rId4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21.png"></Relationship><Relationship Id="rId2" Type="http://schemas.openxmlformats.org/officeDocument/2006/relationships/notesSlide" Target="../notesSlides/notesSlide20.xml"></Relationship><Relationship Id="rId4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22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23.png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24.png"></Relationship><Relationship Id="rId2" Type="http://schemas.openxmlformats.org/officeDocument/2006/relationships/notesSlide" Target="../notesSlides/notesSlide22.xml"></Relationship><Relationship Id="rId4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3.jpg"></Relationship><Relationship Id="rId2" Type="http://schemas.openxmlformats.org/officeDocument/2006/relationships/notesSlide" Target="../notesSlides/notesSlide23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25.png"></Relationship></Relationships>
</file>

<file path=ppt/slides/_rels/slide24.xml.rels><?xml version="1.0" encoding="UTF-8"?>
<Relationships xmlns="http://schemas.openxmlformats.org/package/2006/relationships"><Relationship Id="rId8" Type="http://schemas.openxmlformats.org/officeDocument/2006/relationships/image" Target="../media/image31.png"></Relationship><Relationship Id="rId3" Type="http://schemas.openxmlformats.org/officeDocument/2006/relationships/image" Target="../media/image26.png"></Relationship><Relationship Id="rId7" Type="http://schemas.openxmlformats.org/officeDocument/2006/relationships/image" Target="../media/image30.png"></Relationship><Relationship Id="rId12" Type="http://schemas.openxmlformats.org/officeDocument/2006/relationships/image" Target="../media/image35.png"></Relationship><Relationship Id="rId2" Type="http://schemas.openxmlformats.org/officeDocument/2006/relationships/notesSlide" Target="../notesSlides/notesSlide24.xml"></Relationship><Relationship Id="rId6" Type="http://schemas.openxmlformats.org/officeDocument/2006/relationships/image" Target="../media/image29.png"></Relationship><Relationship Id="rId11" Type="http://schemas.openxmlformats.org/officeDocument/2006/relationships/image" Target="../media/image34.jpg"></Relationship><Relationship Id="rId5" Type="http://schemas.openxmlformats.org/officeDocument/2006/relationships/image" Target="../media/image28.png"></Relationship><Relationship Id="rId10" Type="http://schemas.openxmlformats.org/officeDocument/2006/relationships/image" Target="../media/image33.png"></Relationship><Relationship Id="rId4" Type="http://schemas.openxmlformats.org/officeDocument/2006/relationships/image" Target="../media/image27.png"></Relationship><Relationship Id="rId9" Type="http://schemas.openxmlformats.org/officeDocument/2006/relationships/image" Target="../media/image32.png"></Relationship><Relationship Id="rId13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3.jpg"></Relationship><Relationship Id="rId2" Type="http://schemas.openxmlformats.org/officeDocument/2006/relationships/notesSlide" Target="../notesSlides/notesSlide25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25.png"></Relationship><Relationship Id="rId4" Type="http://schemas.openxmlformats.org/officeDocument/2006/relationships/hyperlink" Target="https://ovenapp.io/view/avJpJFiZZNbXW2ijsYZA4QBGgu3yYD5t#t1MHW" TargetMode="Externa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1.jpg"></Relationship><Relationship Id="rId2" Type="http://schemas.openxmlformats.org/officeDocument/2006/relationships/notesSlide" Target="../notesSlides/notesSlide26.xml"></Relationship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3.jpg"></Relationship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4.jpg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jp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3.jpg"></Relationship><Relationship Id="rId2" Type="http://schemas.openxmlformats.org/officeDocument/2006/relationships/notesSlide" Target="../notesSlides/notesSlide5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6.jpg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3.jp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6.jp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3.jp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8.jp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5"/>
          <p:cNvGrpSpPr/>
          <p:nvPr/>
        </p:nvGrpSpPr>
        <p:grpSpPr>
          <a:xfrm>
            <a:off x="6168523" y="1383200"/>
            <a:ext cx="5681345" cy="4024948"/>
            <a:chOff x="9688" y="2090"/>
            <a:chExt cx="8947" cy="6338"/>
          </a:xfrm>
        </p:grpSpPr>
        <p:grpSp>
          <p:nvGrpSpPr>
            <p:cNvPr id="22" name="Google Shape;22;p5"/>
            <p:cNvGrpSpPr/>
            <p:nvPr/>
          </p:nvGrpSpPr>
          <p:grpSpPr>
            <a:xfrm>
              <a:off x="10347" y="3462"/>
              <a:ext cx="7745" cy="4458"/>
              <a:chOff x="8759" y="4599"/>
              <a:chExt cx="8355" cy="2584"/>
            </a:xfrm>
          </p:grpSpPr>
          <p:sp>
            <p:nvSpPr>
              <p:cNvPr id="23" name="Google Shape;23;p5"/>
              <p:cNvSpPr/>
              <p:nvPr/>
            </p:nvSpPr>
            <p:spPr>
              <a:xfrm>
                <a:off x="11164" y="4601"/>
                <a:ext cx="2256" cy="2582"/>
              </a:xfrm>
              <a:prstGeom prst="flowChartExtra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"/>
              <p:cNvSpPr/>
              <p:nvPr/>
            </p:nvSpPr>
            <p:spPr>
              <a:xfrm>
                <a:off x="12336" y="4600"/>
                <a:ext cx="2339" cy="2583"/>
              </a:xfrm>
              <a:prstGeom prst="flowChartMerge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>
                <a:off x="13603" y="4601"/>
                <a:ext cx="2256" cy="2582"/>
              </a:xfrm>
              <a:prstGeom prst="flowChartExtra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>
                <a:off x="14775" y="4600"/>
                <a:ext cx="2339" cy="2583"/>
              </a:xfrm>
              <a:prstGeom prst="flowChartMerge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5"/>
              <p:cNvSpPr/>
              <p:nvPr/>
            </p:nvSpPr>
            <p:spPr>
              <a:xfrm>
                <a:off x="8759" y="4600"/>
                <a:ext cx="2256" cy="2582"/>
              </a:xfrm>
              <a:prstGeom prst="flowChartExtra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>
                <a:off x="9930" y="4599"/>
                <a:ext cx="2339" cy="2583"/>
              </a:xfrm>
              <a:prstGeom prst="flowChartMerge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" name="Google Shape;29;p5"/>
            <p:cNvSpPr/>
            <p:nvPr/>
          </p:nvSpPr>
          <p:spPr>
            <a:xfrm>
              <a:off x="17566" y="3069"/>
              <a:ext cx="1069" cy="1110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16705" y="2090"/>
              <a:ext cx="1707" cy="1707"/>
            </a:xfrm>
            <a:prstGeom prst="ellipse">
              <a:avLst/>
            </a:prstGeom>
            <a:solidFill>
              <a:srgbClr val="FFC000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10675" y="6884"/>
              <a:ext cx="1113" cy="1113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0391" y="6644"/>
              <a:ext cx="728" cy="728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9688" y="7700"/>
              <a:ext cx="728" cy="728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5"/>
          <p:cNvSpPr txBox="1"/>
          <p:nvPr/>
        </p:nvSpPr>
        <p:spPr>
          <a:xfrm>
            <a:off x="682605" y="3141984"/>
            <a:ext cx="5667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600"/>
              <a:buFont typeface="Century Gothic"/>
              <a:buNone/>
            </a:pPr>
            <a:r>
              <a:rPr lang="en-US" sz="4600" b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</a:t>
            </a:r>
            <a:r>
              <a:rPr lang="en-US" sz="4600" b="1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600" b="1" i="0" u="none" strike="noStrike" cap="non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4600" b="1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Zoom人</a:t>
            </a:r>
            <a:endParaRPr sz="46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724170" y="2292164"/>
            <a:ext cx="196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200"/>
              <a:buFont typeface="Century Gothic"/>
              <a:buNone/>
            </a:pPr>
            <a:r>
              <a:rPr lang="en-US" sz="6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6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r>
            <a:endParaRPr sz="62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6" name="Google Shape;36;p5"/>
          <p:cNvGrpSpPr/>
          <p:nvPr/>
        </p:nvGrpSpPr>
        <p:grpSpPr>
          <a:xfrm>
            <a:off x="1159331" y="4153653"/>
            <a:ext cx="3751318" cy="959958"/>
            <a:chOff x="1140127" y="6760015"/>
            <a:chExt cx="1495204" cy="546300"/>
          </a:xfrm>
        </p:grpSpPr>
        <p:sp>
          <p:nvSpPr>
            <p:cNvPr id="37" name="Google Shape;37;p5"/>
            <p:cNvSpPr/>
            <p:nvPr/>
          </p:nvSpPr>
          <p:spPr>
            <a:xfrm>
              <a:off x="1140127" y="6760015"/>
              <a:ext cx="1495200" cy="546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"/>
            <p:cNvSpPr txBox="1"/>
            <p:nvPr/>
          </p:nvSpPr>
          <p:spPr>
            <a:xfrm>
              <a:off x="1140132" y="6840419"/>
              <a:ext cx="14952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3800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Team : 잡아조</a:t>
              </a:r>
              <a:endParaRPr sz="38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29DBB2-8E49-4160-AA26-AA99313C8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EE5801-0A70-4CBC-B9A6-114AB158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29" y="223390"/>
            <a:ext cx="10869542" cy="6411220"/>
          </a:xfrm>
          <a:prstGeom prst="rect">
            <a:avLst/>
          </a:prstGeom>
        </p:spPr>
      </p:pic>
      <p:sp>
        <p:nvSpPr>
          <p:cNvPr id="182" name="Google Shape;182;p14"/>
          <p:cNvSpPr/>
          <p:nvPr/>
        </p:nvSpPr>
        <p:spPr>
          <a:xfrm>
            <a:off x="607975" y="145925"/>
            <a:ext cx="11296200" cy="6529800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547456" y="91372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4"/>
          <p:cNvSpPr/>
          <p:nvPr/>
        </p:nvSpPr>
        <p:spPr>
          <a:xfrm rot="10800000">
            <a:off x="11573161" y="6335154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4"/>
          <p:cNvSpPr/>
          <p:nvPr/>
        </p:nvSpPr>
        <p:spPr>
          <a:xfrm>
            <a:off x="5117250" y="-22650"/>
            <a:ext cx="2008200" cy="36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4"/>
          <p:cNvSpPr txBox="1"/>
          <p:nvPr/>
        </p:nvSpPr>
        <p:spPr>
          <a:xfrm>
            <a:off x="5142600" y="0"/>
            <a:ext cx="195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프로젝트 일정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11573161" y="91379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>
            <a:off x="547456" y="6335160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6A9525-7338-40E5-B550-9BF3734A1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/>
          <p:nvPr/>
        </p:nvSpPr>
        <p:spPr>
          <a:xfrm>
            <a:off x="607975" y="145925"/>
            <a:ext cx="11296200" cy="6529800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5"/>
          <p:cNvSpPr/>
          <p:nvPr/>
        </p:nvSpPr>
        <p:spPr>
          <a:xfrm>
            <a:off x="547456" y="91372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5"/>
          <p:cNvSpPr/>
          <p:nvPr/>
        </p:nvSpPr>
        <p:spPr>
          <a:xfrm rot="10800000">
            <a:off x="11573161" y="6335154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5"/>
          <p:cNvSpPr/>
          <p:nvPr/>
        </p:nvSpPr>
        <p:spPr>
          <a:xfrm>
            <a:off x="5117250" y="-22650"/>
            <a:ext cx="2008200" cy="36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5142600" y="0"/>
            <a:ext cx="195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요구사항정의서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5"/>
          <p:cNvSpPr/>
          <p:nvPr/>
        </p:nvSpPr>
        <p:spPr>
          <a:xfrm rot="5400000">
            <a:off x="11573161" y="91379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5"/>
          <p:cNvSpPr/>
          <p:nvPr/>
        </p:nvSpPr>
        <p:spPr>
          <a:xfrm rot="-5400000">
            <a:off x="547456" y="6335160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474C210-B42B-4326-868A-A1CA0B8DA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D29360-35E2-4578-82DB-77B1B1C7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75" y="283543"/>
            <a:ext cx="10295926" cy="63474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/>
          <p:nvPr/>
        </p:nvSpPr>
        <p:spPr>
          <a:xfrm>
            <a:off x="607975" y="145925"/>
            <a:ext cx="11296200" cy="6529800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6"/>
          <p:cNvSpPr/>
          <p:nvPr/>
        </p:nvSpPr>
        <p:spPr>
          <a:xfrm>
            <a:off x="547456" y="91372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6"/>
          <p:cNvSpPr/>
          <p:nvPr/>
        </p:nvSpPr>
        <p:spPr>
          <a:xfrm rot="10800000">
            <a:off x="11573161" y="6335154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5117250" y="-22650"/>
            <a:ext cx="2008200" cy="36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5142600" y="0"/>
            <a:ext cx="195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요구사항정의서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 rot="5400000">
            <a:off x="11573161" y="91379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/>
          <p:nvPr/>
        </p:nvSpPr>
        <p:spPr>
          <a:xfrm rot="-5400000">
            <a:off x="547456" y="6335160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C6B1CC-7AAF-4532-BC5C-CC07A5AF0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989517-8BD2-4039-8A2B-85EA3260B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42" y="294837"/>
            <a:ext cx="7821116" cy="6268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/>
          <p:nvPr/>
        </p:nvSpPr>
        <p:spPr>
          <a:xfrm>
            <a:off x="601925" y="130775"/>
            <a:ext cx="11296200" cy="6588600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547456" y="91372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7"/>
          <p:cNvSpPr/>
          <p:nvPr/>
        </p:nvSpPr>
        <p:spPr>
          <a:xfrm rot="10800000">
            <a:off x="11573161" y="6388944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5320425" y="-22640"/>
            <a:ext cx="1555200" cy="36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7"/>
          <p:cNvSpPr txBox="1"/>
          <p:nvPr/>
        </p:nvSpPr>
        <p:spPr>
          <a:xfrm>
            <a:off x="5312709" y="-1"/>
            <a:ext cx="156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유스케이스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7"/>
          <p:cNvSpPr/>
          <p:nvPr/>
        </p:nvSpPr>
        <p:spPr>
          <a:xfrm rot="5400000">
            <a:off x="11573161" y="91379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7"/>
          <p:cNvSpPr/>
          <p:nvPr/>
        </p:nvSpPr>
        <p:spPr>
          <a:xfrm rot="-5400000">
            <a:off x="547456" y="6383245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D893AA-DC2C-4E0B-A964-6022BA365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EAA91-686B-40BF-A479-DD164B9C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98" y="778968"/>
            <a:ext cx="4931119" cy="54145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D1CC2-67BD-4AB4-B65F-684C1F402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85" y="1605555"/>
            <a:ext cx="5370436" cy="39525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BEEFBC-126E-4CCE-A1E8-6B570022C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Google Shape;221;p17">
            <a:extLst>
              <a:ext uri="{FF2B5EF4-FFF2-40B4-BE49-F238E27FC236}">
                <a16:creationId xmlns:a16="http://schemas.microsoft.com/office/drawing/2014/main" id="{4A3C6F25-6638-4E31-9FE4-3E463B192AD2}"/>
              </a:ext>
            </a:extLst>
          </p:cNvPr>
          <p:cNvSpPr/>
          <p:nvPr/>
        </p:nvSpPr>
        <p:spPr>
          <a:xfrm>
            <a:off x="601925" y="130775"/>
            <a:ext cx="11296200" cy="6588600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23;p17">
            <a:extLst>
              <a:ext uri="{FF2B5EF4-FFF2-40B4-BE49-F238E27FC236}">
                <a16:creationId xmlns:a16="http://schemas.microsoft.com/office/drawing/2014/main" id="{A7E8D28F-4342-4F45-834A-77C093D17DBC}"/>
              </a:ext>
            </a:extLst>
          </p:cNvPr>
          <p:cNvSpPr/>
          <p:nvPr/>
        </p:nvSpPr>
        <p:spPr>
          <a:xfrm>
            <a:off x="547456" y="91372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24;p17">
            <a:extLst>
              <a:ext uri="{FF2B5EF4-FFF2-40B4-BE49-F238E27FC236}">
                <a16:creationId xmlns:a16="http://schemas.microsoft.com/office/drawing/2014/main" id="{43F3D338-608D-4BC0-9B3E-31D988966B18}"/>
              </a:ext>
            </a:extLst>
          </p:cNvPr>
          <p:cNvSpPr/>
          <p:nvPr/>
        </p:nvSpPr>
        <p:spPr>
          <a:xfrm rot="10800000">
            <a:off x="11573161" y="6388944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27;p17">
            <a:extLst>
              <a:ext uri="{FF2B5EF4-FFF2-40B4-BE49-F238E27FC236}">
                <a16:creationId xmlns:a16="http://schemas.microsoft.com/office/drawing/2014/main" id="{4F2546E6-AF4E-4E21-93A4-9D509EFC1960}"/>
              </a:ext>
            </a:extLst>
          </p:cNvPr>
          <p:cNvSpPr/>
          <p:nvPr/>
        </p:nvSpPr>
        <p:spPr>
          <a:xfrm rot="5400000">
            <a:off x="11573161" y="91379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28;p17">
            <a:extLst>
              <a:ext uri="{FF2B5EF4-FFF2-40B4-BE49-F238E27FC236}">
                <a16:creationId xmlns:a16="http://schemas.microsoft.com/office/drawing/2014/main" id="{A9BCE988-A4CE-4EB6-9BF5-2ECA30881938}"/>
              </a:ext>
            </a:extLst>
          </p:cNvPr>
          <p:cNvSpPr/>
          <p:nvPr/>
        </p:nvSpPr>
        <p:spPr>
          <a:xfrm rot="16200000">
            <a:off x="547456" y="6383245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3D53A05-348B-43F0-A3CD-FD76B24B407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4D538E7-E840-493E-8BD3-7C41AAB1F77F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Google Shape;225;p17">
            <a:extLst>
              <a:ext uri="{FF2B5EF4-FFF2-40B4-BE49-F238E27FC236}">
                <a16:creationId xmlns:a16="http://schemas.microsoft.com/office/drawing/2014/main" id="{64D06372-4E16-49C9-B1EA-2B683CA25E7B}"/>
              </a:ext>
            </a:extLst>
          </p:cNvPr>
          <p:cNvSpPr/>
          <p:nvPr/>
        </p:nvSpPr>
        <p:spPr>
          <a:xfrm>
            <a:off x="5320425" y="-22640"/>
            <a:ext cx="1555200" cy="36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6;p17">
            <a:extLst>
              <a:ext uri="{FF2B5EF4-FFF2-40B4-BE49-F238E27FC236}">
                <a16:creationId xmlns:a16="http://schemas.microsoft.com/office/drawing/2014/main" id="{BFEA2E84-C5DE-4A43-82D0-527B7747EC58}"/>
              </a:ext>
            </a:extLst>
          </p:cNvPr>
          <p:cNvSpPr txBox="1"/>
          <p:nvPr/>
        </p:nvSpPr>
        <p:spPr>
          <a:xfrm>
            <a:off x="5312709" y="-1"/>
            <a:ext cx="1566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유스케이스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FCA723-2154-458A-A1CC-459E60CA8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7" y="621112"/>
            <a:ext cx="5790539" cy="52866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7FF1C0-BF62-4495-972E-10822A754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430" y="885796"/>
            <a:ext cx="502990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0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그림 4" descr="C:/Users/SEOK/AppData/Roaming/PolarisOffice/ETemp/15884_9492688/fImage179446449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3450" y="238125"/>
            <a:ext cx="10325735" cy="6382385"/>
          </a:xfrm>
          <a:prstGeom prst="rect"/>
          <a:noFill/>
        </p:spPr>
      </p:pic>
      <p:sp>
        <p:nvSpPr>
          <p:cNvPr id="234" name="Google Shape;234;p18"/>
          <p:cNvSpPr/>
          <p:nvPr/>
        </p:nvSpPr>
        <p:spPr>
          <a:xfrm>
            <a:off x="607695" y="146050"/>
            <a:ext cx="11296015" cy="6529705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547370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/>
          <p:nvPr/>
        </p:nvSpPr>
        <p:spPr>
          <a:xfrm rot="10800000">
            <a:off x="11572875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5117465" y="-22860"/>
            <a:ext cx="2008505" cy="3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5142865" y="0"/>
            <a:ext cx="1958340" cy="3225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1">
                <a:solidFill>
                  <a:schemeClr val="lt1"/>
                </a:solidFill>
              </a:rPr>
              <a:t>단위업무정의서</a:t>
            </a:r>
            <a:endParaRPr lang="ko-KR" altLang="en-US" sz="1500" b="1">
              <a:solidFill>
                <a:schemeClr val="lt1"/>
              </a:solidFill>
            </a:endParaRPr>
          </a:p>
        </p:txBody>
      </p:sp>
      <p:sp>
        <p:nvSpPr>
          <p:cNvPr id="239" name="Google Shape;239;p18"/>
          <p:cNvSpPr/>
          <p:nvPr/>
        </p:nvSpPr>
        <p:spPr>
          <a:xfrm rot="5400000">
            <a:off x="11572875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/>
          <p:cNvSpPr/>
          <p:nvPr/>
        </p:nvSpPr>
        <p:spPr>
          <a:xfrm rot="-5400000">
            <a:off x="547370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2054860" y="1082040"/>
            <a:ext cx="90100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E1C530-AC16-476A-A29A-9C24BA48A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4D538E7-E840-493E-8BD3-7C41AAB1F77F}" type="slidenum">
              <a:rPr lang="ko-KR" altLang="en-US" smtClean="0"/>
              <a:t>15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/>
          <p:nvPr/>
        </p:nvSpPr>
        <p:spPr>
          <a:xfrm>
            <a:off x="607695" y="146050"/>
            <a:ext cx="11296015" cy="6529705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547370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9"/>
          <p:cNvSpPr/>
          <p:nvPr/>
        </p:nvSpPr>
        <p:spPr>
          <a:xfrm rot="10800000">
            <a:off x="11572875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5117465" y="-22860"/>
            <a:ext cx="2008505" cy="3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5142865" y="0"/>
            <a:ext cx="195770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단위업무정의서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9"/>
          <p:cNvSpPr/>
          <p:nvPr/>
        </p:nvSpPr>
        <p:spPr>
          <a:xfrm rot="5400000">
            <a:off x="11572875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9"/>
          <p:cNvSpPr/>
          <p:nvPr/>
        </p:nvSpPr>
        <p:spPr>
          <a:xfrm rot="-5400000">
            <a:off x="547370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2054860" y="1082040"/>
            <a:ext cx="901001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BFD0C1-9188-4C78-A20B-5A8CAFF98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4D538E7-E840-493E-8BD3-7C41AAB1F77F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56" name="그림 5" descr="C:/Users/SEOK/AppData/Roaming/PolarisOffice/ETemp/15884_9492688/fImage64663450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00" y="2124075"/>
            <a:ext cx="10287635" cy="26104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도형 6"/>
          <p:cNvSpPr>
            <a:spLocks/>
          </p:cNvSpPr>
          <p:nvPr/>
        </p:nvSpPr>
        <p:spPr>
          <a:xfrm rot="0">
            <a:off x="607695" y="146050"/>
            <a:ext cx="11296650" cy="6530340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547370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/>
          <p:cNvSpPr/>
          <p:nvPr/>
        </p:nvSpPr>
        <p:spPr>
          <a:xfrm rot="10800000">
            <a:off x="11572875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5117465" y="-22860"/>
            <a:ext cx="2008505" cy="3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5142865" y="0"/>
            <a:ext cx="195770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시퀀스 다이어그램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0"/>
          <p:cNvSpPr/>
          <p:nvPr/>
        </p:nvSpPr>
        <p:spPr>
          <a:xfrm rot="5400000">
            <a:off x="11572875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0"/>
          <p:cNvSpPr/>
          <p:nvPr/>
        </p:nvSpPr>
        <p:spPr>
          <a:xfrm rot="-5400000">
            <a:off x="547370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E98663-193F-4D32-B810-787C8D17B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4D538E7-E840-493E-8BD3-7C41AAB1F77F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68" name="그림 2" descr="C:/Users/SEOK/AppData/Roaming/PolarisOffice/ETemp/15884_9492688/fImage46796447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6950" y="371475"/>
            <a:ext cx="10201275" cy="6312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도형 1"/>
          <p:cNvSpPr>
            <a:spLocks/>
          </p:cNvSpPr>
          <p:nvPr/>
        </p:nvSpPr>
        <p:spPr>
          <a:xfrm rot="0">
            <a:off x="607695" y="146050"/>
            <a:ext cx="11297285" cy="6530975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547370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/>
          <p:cNvSpPr/>
          <p:nvPr/>
        </p:nvSpPr>
        <p:spPr>
          <a:xfrm rot="10800000">
            <a:off x="11572875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5117465" y="-22860"/>
            <a:ext cx="2008505" cy="3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5142865" y="0"/>
            <a:ext cx="195770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ER 다이어그램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1"/>
          <p:cNvSpPr/>
          <p:nvPr/>
        </p:nvSpPr>
        <p:spPr>
          <a:xfrm rot="5400000">
            <a:off x="11572875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 rot="-5400000">
            <a:off x="547370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60" y="323215"/>
            <a:ext cx="11129645" cy="62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76CF38-6072-42AF-873E-9D6978599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4D538E7-E840-493E-8BD3-7C41AAB1F77F}" type="slidenum">
              <a:rPr lang="ko-KR" altLang="en-US" smtClean="0"/>
              <a:t>18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도형 7"/>
          <p:cNvSpPr>
            <a:spLocks/>
          </p:cNvSpPr>
          <p:nvPr/>
        </p:nvSpPr>
        <p:spPr>
          <a:xfrm rot="0">
            <a:off x="607695" y="146050"/>
            <a:ext cx="11296650" cy="6530340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547370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/>
          <p:cNvSpPr/>
          <p:nvPr/>
        </p:nvSpPr>
        <p:spPr>
          <a:xfrm rot="10800000">
            <a:off x="11572875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5117465" y="-22860"/>
            <a:ext cx="2008505" cy="3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5142865" y="0"/>
            <a:ext cx="195770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ER 다이어그램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1"/>
          <p:cNvSpPr/>
          <p:nvPr/>
        </p:nvSpPr>
        <p:spPr>
          <a:xfrm rot="5400000">
            <a:off x="11572875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 rot="-5400000">
            <a:off x="547370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76CF38-6072-42AF-873E-9D6978599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4D538E7-E840-493E-8BD3-7C41AAB1F77F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162185-F767-46B2-9F01-A64738D4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25" y="475615"/>
            <a:ext cx="9251950" cy="6038215"/>
          </a:xfrm>
          <a:prstGeom prst="rect">
            <a:avLst/>
          </a:prstGeom>
        </p:spPr>
      </p:pic>
      <p:sp>
        <p:nvSpPr>
          <p:cNvPr id="281" name="도형 2"/>
          <p:cNvSpPr>
            <a:spLocks/>
          </p:cNvSpPr>
          <p:nvPr/>
        </p:nvSpPr>
        <p:spPr>
          <a:xfrm rot="0">
            <a:off x="-24765" y="383540"/>
            <a:ext cx="679450" cy="705485"/>
          </a:xfrm>
          <a:prstGeom prst="ellipse"/>
          <a:solidFill>
            <a:srgbClr val="D9D9D9">
              <a:alpha val="68687"/>
            </a:srgbClr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strike="noStrike">
              <a:solidFill>
                <a:srgbClr val="3F3F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2" name="도형 3"/>
          <p:cNvSpPr>
            <a:spLocks/>
          </p:cNvSpPr>
          <p:nvPr/>
        </p:nvSpPr>
        <p:spPr>
          <a:xfrm rot="0">
            <a:off x="-571500" y="-238125"/>
            <a:ext cx="1084580" cy="1084580"/>
          </a:xfrm>
          <a:prstGeom prst="ellipse"/>
          <a:solidFill>
            <a:srgbClr val="FFC000">
              <a:alpha val="68687"/>
            </a:srgbClr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strike="noStrike">
              <a:solidFill>
                <a:srgbClr val="3F3F3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23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249" y="2113663"/>
            <a:ext cx="5759924" cy="30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/>
        </p:nvSpPr>
        <p:spPr>
          <a:xfrm>
            <a:off x="-25082" y="383589"/>
            <a:ext cx="678900" cy="705000"/>
          </a:xfrm>
          <a:prstGeom prst="ellipse">
            <a:avLst/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571817" y="-238125"/>
            <a:ext cx="1083900" cy="1083900"/>
          </a:xfrm>
          <a:prstGeom prst="ellipse">
            <a:avLst/>
          </a:prstGeom>
          <a:solidFill>
            <a:srgbClr val="FFC000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55427" y="383589"/>
            <a:ext cx="1713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entury Gothic"/>
              <a:buNone/>
            </a:pP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074400" y="184075"/>
            <a:ext cx="3451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600"/>
              <a:buFont typeface="Century Gothic"/>
              <a:buNone/>
            </a:pPr>
            <a:r>
              <a:rPr lang="en-US" sz="4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목차</a:t>
            </a:r>
            <a:endParaRPr sz="4500" i="0" u="none" strike="noStrike" cap="none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48" name="Google Shape;48;p6"/>
          <p:cNvGrpSpPr/>
          <p:nvPr/>
        </p:nvGrpSpPr>
        <p:grpSpPr>
          <a:xfrm>
            <a:off x="1254092" y="1088590"/>
            <a:ext cx="4292983" cy="5472083"/>
            <a:chOff x="951367" y="1085615"/>
            <a:chExt cx="4292983" cy="5472083"/>
          </a:xfrm>
        </p:grpSpPr>
        <p:sp>
          <p:nvSpPr>
            <p:cNvPr id="49" name="Google Shape;49;p6"/>
            <p:cNvSpPr txBox="1"/>
            <p:nvPr/>
          </p:nvSpPr>
          <p:spPr>
            <a:xfrm>
              <a:off x="2010350" y="2225325"/>
              <a:ext cx="2542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entury Gothic"/>
                <a:buNone/>
              </a:pPr>
              <a:r>
                <a:rPr lang="en-US" sz="2800">
                  <a:solidFill>
                    <a:srgbClr val="3F3F3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프로젝트 제목</a:t>
              </a:r>
              <a:endParaRPr sz="28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50" name="Google Shape;50;p6"/>
            <p:cNvSpPr txBox="1"/>
            <p:nvPr/>
          </p:nvSpPr>
          <p:spPr>
            <a:xfrm>
              <a:off x="2010350" y="3150923"/>
              <a:ext cx="2395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entury Gothic"/>
                <a:buNone/>
              </a:pPr>
              <a:r>
                <a:rPr lang="en-US" sz="2800">
                  <a:solidFill>
                    <a:srgbClr val="3F3F3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프로젝트 개요</a:t>
              </a:r>
              <a:endParaRPr sz="28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51" name="Google Shape;51;p6"/>
            <p:cNvSpPr txBox="1"/>
            <p:nvPr/>
          </p:nvSpPr>
          <p:spPr>
            <a:xfrm>
              <a:off x="2010350" y="1226458"/>
              <a:ext cx="181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entury Gothic"/>
                <a:buNone/>
              </a:pPr>
              <a:r>
                <a:rPr lang="en-US" sz="2800">
                  <a:solidFill>
                    <a:srgbClr val="3F3F3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구성원소개</a:t>
              </a:r>
              <a:endParaRPr sz="28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grpSp>
          <p:nvGrpSpPr>
            <p:cNvPr id="52" name="Google Shape;52;p6"/>
            <p:cNvGrpSpPr/>
            <p:nvPr/>
          </p:nvGrpSpPr>
          <p:grpSpPr>
            <a:xfrm>
              <a:off x="954594" y="4782642"/>
              <a:ext cx="880857" cy="850800"/>
              <a:chOff x="329999" y="4902301"/>
              <a:chExt cx="880857" cy="850800"/>
            </a:xfrm>
          </p:grpSpPr>
          <p:sp>
            <p:nvSpPr>
              <p:cNvPr id="53" name="Google Shape;53;p6"/>
              <p:cNvSpPr/>
              <p:nvPr/>
            </p:nvSpPr>
            <p:spPr>
              <a:xfrm>
                <a:off x="395757" y="4902301"/>
                <a:ext cx="815100" cy="850800"/>
              </a:xfrm>
              <a:prstGeom prst="octagon">
                <a:avLst>
                  <a:gd name="adj" fmla="val 48547"/>
                </a:avLst>
              </a:prstGeom>
              <a:noFill/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40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54" name="Google Shape;54;p6"/>
              <p:cNvSpPr/>
              <p:nvPr/>
            </p:nvSpPr>
            <p:spPr>
              <a:xfrm>
                <a:off x="329999" y="4902301"/>
                <a:ext cx="815100" cy="850800"/>
              </a:xfrm>
              <a:prstGeom prst="octagon">
                <a:avLst>
                  <a:gd name="adj" fmla="val 48547"/>
                </a:avLst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-US" sz="4000" b="1">
                    <a:solidFill>
                      <a:srgbClr val="3F3F3F"/>
                    </a:solidFill>
                  </a:rPr>
                  <a:t>5</a:t>
                </a:r>
                <a:endParaRPr sz="4000" b="1">
                  <a:solidFill>
                    <a:srgbClr val="3F3F3F"/>
                  </a:solidFill>
                </a:endParaRPr>
              </a:p>
            </p:txBody>
          </p:sp>
        </p:grpSp>
        <p:grpSp>
          <p:nvGrpSpPr>
            <p:cNvPr id="55" name="Google Shape;55;p6"/>
            <p:cNvGrpSpPr/>
            <p:nvPr/>
          </p:nvGrpSpPr>
          <p:grpSpPr>
            <a:xfrm>
              <a:off x="951367" y="3858385"/>
              <a:ext cx="887309" cy="850800"/>
              <a:chOff x="326760" y="4013098"/>
              <a:chExt cx="887309" cy="850800"/>
            </a:xfrm>
          </p:grpSpPr>
          <p:sp>
            <p:nvSpPr>
              <p:cNvPr id="56" name="Google Shape;56;p6"/>
              <p:cNvSpPr/>
              <p:nvPr/>
            </p:nvSpPr>
            <p:spPr>
              <a:xfrm>
                <a:off x="398969" y="4013098"/>
                <a:ext cx="815100" cy="850800"/>
              </a:xfrm>
              <a:prstGeom prst="octagon">
                <a:avLst>
                  <a:gd name="adj" fmla="val 48547"/>
                </a:avLst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40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57" name="Google Shape;57;p6"/>
              <p:cNvSpPr/>
              <p:nvPr/>
            </p:nvSpPr>
            <p:spPr>
              <a:xfrm>
                <a:off x="326760" y="4013098"/>
                <a:ext cx="815100" cy="850800"/>
              </a:xfrm>
              <a:prstGeom prst="octagon">
                <a:avLst>
                  <a:gd name="adj" fmla="val 4854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-US" sz="4000" b="1">
                    <a:solidFill>
                      <a:srgbClr val="3F3F3F"/>
                    </a:solidFill>
                  </a:rPr>
                  <a:t>4</a:t>
                </a:r>
                <a:endParaRPr sz="4000" b="1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58" name="Google Shape;58;p6"/>
            <p:cNvSpPr txBox="1"/>
            <p:nvPr/>
          </p:nvSpPr>
          <p:spPr>
            <a:xfrm>
              <a:off x="2010350" y="4009355"/>
              <a:ext cx="323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entury Gothic"/>
                <a:buNone/>
              </a:pPr>
              <a:r>
                <a:rPr lang="en-US" sz="2800">
                  <a:solidFill>
                    <a:srgbClr val="3F3F3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프로젝트 산출물</a:t>
              </a:r>
              <a:endParaRPr sz="28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59" name="Google Shape;59;p6"/>
            <p:cNvSpPr txBox="1"/>
            <p:nvPr/>
          </p:nvSpPr>
          <p:spPr>
            <a:xfrm>
              <a:off x="2010350" y="4970903"/>
              <a:ext cx="2137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entury Gothic"/>
                <a:buNone/>
              </a:pPr>
              <a:r>
                <a:rPr lang="en-US" sz="2800">
                  <a:solidFill>
                    <a:srgbClr val="3F3F3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개발환경</a:t>
              </a:r>
              <a:endParaRPr sz="28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60" name="Google Shape;60;p6"/>
            <p:cNvSpPr txBox="1"/>
            <p:nvPr/>
          </p:nvSpPr>
          <p:spPr>
            <a:xfrm>
              <a:off x="2010350" y="5932450"/>
              <a:ext cx="3065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entury Gothic"/>
                <a:buNone/>
              </a:pPr>
              <a:r>
                <a:rPr lang="ko-KR" altLang="en-US" sz="2800" dirty="0">
                  <a:solidFill>
                    <a:srgbClr val="3F3F3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결과 및 코드</a:t>
              </a:r>
              <a:r>
                <a:rPr lang="en-US" sz="2800" dirty="0">
                  <a:solidFill>
                    <a:srgbClr val="3F3F3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 </a:t>
              </a:r>
              <a:r>
                <a:rPr lang="en-US" sz="2800" dirty="0" err="1">
                  <a:solidFill>
                    <a:srgbClr val="3F3F3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시연</a:t>
              </a:r>
              <a:endParaRPr sz="2800" dirty="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grpSp>
          <p:nvGrpSpPr>
            <p:cNvPr id="61" name="Google Shape;61;p6"/>
            <p:cNvGrpSpPr/>
            <p:nvPr/>
          </p:nvGrpSpPr>
          <p:grpSpPr>
            <a:xfrm>
              <a:off x="954594" y="2934128"/>
              <a:ext cx="880857" cy="850800"/>
              <a:chOff x="322689" y="2216878"/>
              <a:chExt cx="880857" cy="850800"/>
            </a:xfrm>
          </p:grpSpPr>
          <p:sp>
            <p:nvSpPr>
              <p:cNvPr id="62" name="Google Shape;62;p6"/>
              <p:cNvSpPr/>
              <p:nvPr/>
            </p:nvSpPr>
            <p:spPr>
              <a:xfrm>
                <a:off x="388446" y="2216878"/>
                <a:ext cx="815100" cy="850800"/>
              </a:xfrm>
              <a:prstGeom prst="octagon">
                <a:avLst>
                  <a:gd name="adj" fmla="val 48547"/>
                </a:avLst>
              </a:prstGeom>
              <a:noFill/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40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322689" y="2216878"/>
                <a:ext cx="815100" cy="850800"/>
              </a:xfrm>
              <a:prstGeom prst="octagon">
                <a:avLst>
                  <a:gd name="adj" fmla="val 48547"/>
                </a:avLst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-US" sz="4000" b="1">
                    <a:solidFill>
                      <a:srgbClr val="3F3F3F"/>
                    </a:solidFill>
                  </a:rPr>
                  <a:t>3</a:t>
                </a:r>
                <a:endParaRPr sz="4000" b="1">
                  <a:solidFill>
                    <a:srgbClr val="3F3F3F"/>
                  </a:solidFill>
                </a:endParaRPr>
              </a:p>
            </p:txBody>
          </p:sp>
        </p:grpSp>
        <p:grpSp>
          <p:nvGrpSpPr>
            <p:cNvPr id="64" name="Google Shape;64;p6"/>
            <p:cNvGrpSpPr/>
            <p:nvPr/>
          </p:nvGrpSpPr>
          <p:grpSpPr>
            <a:xfrm>
              <a:off x="951367" y="2009872"/>
              <a:ext cx="887309" cy="850800"/>
              <a:chOff x="319450" y="1327675"/>
              <a:chExt cx="887309" cy="85080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391659" y="1327675"/>
                <a:ext cx="815100" cy="850800"/>
              </a:xfrm>
              <a:prstGeom prst="octagon">
                <a:avLst>
                  <a:gd name="adj" fmla="val 48547"/>
                </a:avLst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40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319450" y="1327675"/>
                <a:ext cx="815100" cy="850800"/>
              </a:xfrm>
              <a:prstGeom prst="octagon">
                <a:avLst>
                  <a:gd name="adj" fmla="val 4854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-US" sz="4000" b="1">
                    <a:solidFill>
                      <a:srgbClr val="3F3F3F"/>
                    </a:solidFill>
                  </a:rPr>
                  <a:t>2</a:t>
                </a:r>
                <a:endParaRPr sz="4000" b="1">
                  <a:solidFill>
                    <a:srgbClr val="3F3F3F"/>
                  </a:solidFill>
                </a:endParaRPr>
              </a:p>
            </p:txBody>
          </p:sp>
        </p:grpSp>
        <p:grpSp>
          <p:nvGrpSpPr>
            <p:cNvPr id="67" name="Google Shape;67;p6"/>
            <p:cNvGrpSpPr/>
            <p:nvPr/>
          </p:nvGrpSpPr>
          <p:grpSpPr>
            <a:xfrm>
              <a:off x="954594" y="1085615"/>
              <a:ext cx="880857" cy="850800"/>
              <a:chOff x="322689" y="2216878"/>
              <a:chExt cx="880857" cy="850800"/>
            </a:xfrm>
          </p:grpSpPr>
          <p:sp>
            <p:nvSpPr>
              <p:cNvPr id="68" name="Google Shape;68;p6"/>
              <p:cNvSpPr/>
              <p:nvPr/>
            </p:nvSpPr>
            <p:spPr>
              <a:xfrm>
                <a:off x="388446" y="2216878"/>
                <a:ext cx="815100" cy="850800"/>
              </a:xfrm>
              <a:prstGeom prst="octagon">
                <a:avLst>
                  <a:gd name="adj" fmla="val 48547"/>
                </a:avLst>
              </a:prstGeom>
              <a:noFill/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40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322689" y="2216878"/>
                <a:ext cx="815100" cy="850800"/>
              </a:xfrm>
              <a:prstGeom prst="octagon">
                <a:avLst>
                  <a:gd name="adj" fmla="val 48547"/>
                </a:avLst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-US" sz="4000" b="1">
                    <a:solidFill>
                      <a:srgbClr val="3F3F3F"/>
                    </a:solidFill>
                  </a:rPr>
                  <a:t>1</a:t>
                </a:r>
                <a:endParaRPr sz="4000" b="1">
                  <a:solidFill>
                    <a:srgbClr val="3F3F3F"/>
                  </a:solidFill>
                </a:endParaRPr>
              </a:p>
            </p:txBody>
          </p:sp>
        </p:grpSp>
        <p:grpSp>
          <p:nvGrpSpPr>
            <p:cNvPr id="70" name="Google Shape;70;p6"/>
            <p:cNvGrpSpPr/>
            <p:nvPr/>
          </p:nvGrpSpPr>
          <p:grpSpPr>
            <a:xfrm>
              <a:off x="951367" y="5706898"/>
              <a:ext cx="887309" cy="850800"/>
              <a:chOff x="326760" y="4013098"/>
              <a:chExt cx="887309" cy="850800"/>
            </a:xfrm>
          </p:grpSpPr>
          <p:sp>
            <p:nvSpPr>
              <p:cNvPr id="71" name="Google Shape;71;p6"/>
              <p:cNvSpPr/>
              <p:nvPr/>
            </p:nvSpPr>
            <p:spPr>
              <a:xfrm>
                <a:off x="398969" y="4013098"/>
                <a:ext cx="815100" cy="850800"/>
              </a:xfrm>
              <a:prstGeom prst="octagon">
                <a:avLst>
                  <a:gd name="adj" fmla="val 48547"/>
                </a:avLst>
              </a:prstGeom>
              <a:noFill/>
              <a:ln w="127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40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326760" y="4013098"/>
                <a:ext cx="815100" cy="850800"/>
              </a:xfrm>
              <a:prstGeom prst="octagon">
                <a:avLst>
                  <a:gd name="adj" fmla="val 4854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-US" sz="4000" b="1">
                    <a:solidFill>
                      <a:srgbClr val="3F3F3F"/>
                    </a:solidFill>
                  </a:rPr>
                  <a:t>6</a:t>
                </a:r>
                <a:endParaRPr sz="4000" b="1">
                  <a:solidFill>
                    <a:srgbClr val="3F3F3F"/>
                  </a:solidFill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15EEFD-195D-44BF-9ABB-3BFF5E8C1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도형 8"/>
          <p:cNvSpPr>
            <a:spLocks/>
          </p:cNvSpPr>
          <p:nvPr/>
        </p:nvSpPr>
        <p:spPr>
          <a:xfrm rot="0">
            <a:off x="607695" y="146050"/>
            <a:ext cx="11296650" cy="6530340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>
                <a:alpha val="100000"/>
              </a:srgb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547370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/>
          <p:cNvSpPr/>
          <p:nvPr/>
        </p:nvSpPr>
        <p:spPr>
          <a:xfrm rot="10800000">
            <a:off x="11572875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1"/>
          <p:cNvSpPr/>
          <p:nvPr/>
        </p:nvSpPr>
        <p:spPr>
          <a:xfrm>
            <a:off x="5117465" y="-22860"/>
            <a:ext cx="2008505" cy="3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5142865" y="0"/>
            <a:ext cx="195770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ER 다이어그램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1"/>
          <p:cNvSpPr/>
          <p:nvPr/>
        </p:nvSpPr>
        <p:spPr>
          <a:xfrm rot="5400000">
            <a:off x="11572875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 rot="-5400000">
            <a:off x="547370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76CF38-6072-42AF-873E-9D6978599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4D538E7-E840-493E-8BD3-7C41AAB1F77F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DCCC2-93AE-4242-9A3E-F4AEC9134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471170"/>
            <a:ext cx="7918450" cy="6067425"/>
          </a:xfrm>
          <a:prstGeom prst="rect">
            <a:avLst/>
          </a:prstGeom>
        </p:spPr>
      </p:pic>
      <p:sp>
        <p:nvSpPr>
          <p:cNvPr id="281" name="도형 4"/>
          <p:cNvSpPr>
            <a:spLocks/>
          </p:cNvSpPr>
          <p:nvPr/>
        </p:nvSpPr>
        <p:spPr>
          <a:xfrm rot="0">
            <a:off x="-24765" y="383540"/>
            <a:ext cx="679450" cy="705485"/>
          </a:xfrm>
          <a:prstGeom prst="ellipse"/>
          <a:solidFill>
            <a:srgbClr val="D9D9D9">
              <a:alpha val="68687"/>
            </a:srgbClr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strike="noStrike">
              <a:solidFill>
                <a:srgbClr val="3F3F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2" name="도형 5"/>
          <p:cNvSpPr>
            <a:spLocks/>
          </p:cNvSpPr>
          <p:nvPr/>
        </p:nvSpPr>
        <p:spPr>
          <a:xfrm rot="0">
            <a:off x="-571500" y="-238125"/>
            <a:ext cx="1084580" cy="1084580"/>
          </a:xfrm>
          <a:prstGeom prst="ellipse"/>
          <a:solidFill>
            <a:srgbClr val="FFC000">
              <a:alpha val="68687"/>
            </a:srgbClr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strike="noStrike">
              <a:solidFill>
                <a:srgbClr val="3F3F3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1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/>
          <p:nvPr/>
        </p:nvSpPr>
        <p:spPr>
          <a:xfrm>
            <a:off x="607975" y="145925"/>
            <a:ext cx="11296200" cy="6529800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547456" y="91372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3"/>
          <p:cNvSpPr/>
          <p:nvPr/>
        </p:nvSpPr>
        <p:spPr>
          <a:xfrm rot="10800000">
            <a:off x="11573161" y="6335154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3"/>
          <p:cNvSpPr/>
          <p:nvPr/>
        </p:nvSpPr>
        <p:spPr>
          <a:xfrm>
            <a:off x="5117250" y="-22650"/>
            <a:ext cx="2008200" cy="36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142600" y="0"/>
            <a:ext cx="1957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테이블 정의서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3"/>
          <p:cNvSpPr/>
          <p:nvPr/>
        </p:nvSpPr>
        <p:spPr>
          <a:xfrm rot="5400000">
            <a:off x="11573161" y="91379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3"/>
          <p:cNvSpPr/>
          <p:nvPr/>
        </p:nvSpPr>
        <p:spPr>
          <a:xfrm rot="-5400000">
            <a:off x="547456" y="6335160"/>
            <a:ext cx="384343" cy="384343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045E27-59FB-4C8D-BF21-0ED80B9F0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4F6B8E-2A34-40FA-AF01-1DAB5E8A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056" y="400296"/>
            <a:ext cx="7723888" cy="30484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605EE0-F947-495C-84B2-78A643E2A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162" y="3448766"/>
            <a:ext cx="7978375" cy="31520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/>
          <p:nvPr/>
        </p:nvSpPr>
        <p:spPr>
          <a:xfrm>
            <a:off x="607695" y="146050"/>
            <a:ext cx="11296015" cy="6529705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547370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3"/>
          <p:cNvSpPr/>
          <p:nvPr/>
        </p:nvSpPr>
        <p:spPr>
          <a:xfrm rot="10800000">
            <a:off x="11572875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3"/>
          <p:cNvSpPr/>
          <p:nvPr/>
        </p:nvSpPr>
        <p:spPr>
          <a:xfrm>
            <a:off x="5117465" y="-22860"/>
            <a:ext cx="2008505" cy="3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142865" y="0"/>
            <a:ext cx="195770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lt1"/>
                </a:solidFill>
              </a:rPr>
              <a:t>테이블 정의서</a:t>
            </a:r>
            <a:endParaRPr sz="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3"/>
          <p:cNvSpPr/>
          <p:nvPr/>
        </p:nvSpPr>
        <p:spPr>
          <a:xfrm rot="5400000">
            <a:off x="11572875" y="91440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3"/>
          <p:cNvSpPr/>
          <p:nvPr/>
        </p:nvSpPr>
        <p:spPr>
          <a:xfrm rot="-5400000">
            <a:off x="547370" y="6335395"/>
            <a:ext cx="384175" cy="384175"/>
          </a:xfrm>
          <a:custGeom>
            <a:avLst/>
            <a:gdLst/>
            <a:ahLst/>
            <a:cxnLst/>
            <a:rect l="l" t="t" r="r" b="b"/>
            <a:pathLst>
              <a:path w="504056" h="504056" extrusionOk="0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045E27-59FB-4C8D-BF21-0ED80B9F0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4D538E7-E840-493E-8BD3-7C41AAB1F77F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85F9D1-59D7-4522-BE93-543FAF68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85" y="1414145"/>
            <a:ext cx="9230995" cy="4029710"/>
          </a:xfrm>
          <a:prstGeom prst="rect">
            <a:avLst/>
          </a:prstGeom>
        </p:spPr>
      </p:pic>
      <p:sp>
        <p:nvSpPr>
          <p:cNvPr id="306" name="도형 6"/>
          <p:cNvSpPr>
            <a:spLocks/>
          </p:cNvSpPr>
          <p:nvPr/>
        </p:nvSpPr>
        <p:spPr>
          <a:xfrm rot="0">
            <a:off x="-24765" y="383540"/>
            <a:ext cx="679450" cy="705485"/>
          </a:xfrm>
          <a:prstGeom prst="ellipse"/>
          <a:solidFill>
            <a:srgbClr val="D9D9D9">
              <a:alpha val="68687"/>
            </a:srgbClr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strike="noStrike">
              <a:solidFill>
                <a:srgbClr val="3F3F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7" name="도형 7"/>
          <p:cNvSpPr>
            <a:spLocks/>
          </p:cNvSpPr>
          <p:nvPr/>
        </p:nvSpPr>
        <p:spPr>
          <a:xfrm rot="0">
            <a:off x="-571500" y="-238125"/>
            <a:ext cx="1084580" cy="1084580"/>
          </a:xfrm>
          <a:prstGeom prst="ellipse"/>
          <a:solidFill>
            <a:srgbClr val="FFC000">
              <a:alpha val="68687"/>
            </a:srgbClr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strike="noStrike">
              <a:solidFill>
                <a:srgbClr val="3F3F3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08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/>
          <p:nvPr/>
        </p:nvSpPr>
        <p:spPr>
          <a:xfrm>
            <a:off x="6713538" y="1638300"/>
            <a:ext cx="5487988" cy="5489575"/>
          </a:xfrm>
          <a:prstGeom prst="ellipse">
            <a:avLst/>
          </a:prstGeom>
          <a:noFill/>
          <a:ln w="12700" cap="flat" cmpd="sng">
            <a:solidFill>
              <a:srgbClr val="F2F2F2">
                <a:alpha val="5294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7194550" y="2120900"/>
            <a:ext cx="4494213" cy="4495800"/>
          </a:xfrm>
          <a:prstGeom prst="ellipse">
            <a:avLst/>
          </a:prstGeom>
          <a:noFill/>
          <a:ln w="12700" cap="flat" cmpd="sng">
            <a:solidFill>
              <a:srgbClr val="F2F2F2">
                <a:alpha val="75686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1332817" y="2889250"/>
            <a:ext cx="41669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05.개발환경</a:t>
            </a:r>
            <a:endParaRPr sz="40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15" name="Google Shape;315;p24"/>
          <p:cNvGrpSpPr/>
          <p:nvPr/>
        </p:nvGrpSpPr>
        <p:grpSpPr>
          <a:xfrm>
            <a:off x="6348413" y="1755775"/>
            <a:ext cx="4440237" cy="3779838"/>
            <a:chOff x="1480" y="2580"/>
            <a:chExt cx="6993" cy="5953"/>
          </a:xfrm>
        </p:grpSpPr>
        <p:grpSp>
          <p:nvGrpSpPr>
            <p:cNvPr id="316" name="Google Shape;316;p24"/>
            <p:cNvGrpSpPr/>
            <p:nvPr/>
          </p:nvGrpSpPr>
          <p:grpSpPr>
            <a:xfrm>
              <a:off x="2339" y="2892"/>
              <a:ext cx="5641" cy="5641"/>
              <a:chOff x="7597226" y="2609850"/>
              <a:chExt cx="3581950" cy="3581950"/>
            </a:xfrm>
          </p:grpSpPr>
          <p:pic>
            <p:nvPicPr>
              <p:cNvPr id="317" name="Google Shape;317;p2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677869" y="2685677"/>
                <a:ext cx="3366000" cy="3366000"/>
              </a:xfrm>
              <a:prstGeom prst="ellipse">
                <a:avLst/>
              </a:prstGeom>
              <a:noFill/>
              <a:ln w="2254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318" name="Google Shape;318;p24"/>
              <p:cNvSpPr/>
              <p:nvPr/>
            </p:nvSpPr>
            <p:spPr>
              <a:xfrm>
                <a:off x="7597226" y="2609850"/>
                <a:ext cx="3581950" cy="3581950"/>
              </a:xfrm>
              <a:prstGeom prst="ellipse">
                <a:avLst/>
              </a:prstGeom>
              <a:noFill/>
              <a:ln w="952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9" name="Google Shape;319;p24"/>
            <p:cNvSpPr/>
            <p:nvPr/>
          </p:nvSpPr>
          <p:spPr>
            <a:xfrm>
              <a:off x="7404" y="3558"/>
              <a:ext cx="1069" cy="1110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6544" y="2580"/>
              <a:ext cx="1707" cy="1707"/>
            </a:xfrm>
            <a:prstGeom prst="ellipse">
              <a:avLst/>
            </a:prstGeom>
            <a:solidFill>
              <a:srgbClr val="FFC000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2466" y="6654"/>
              <a:ext cx="1113" cy="1113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2183" y="6415"/>
              <a:ext cx="728" cy="728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1480" y="7470"/>
              <a:ext cx="728" cy="728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24"/>
          <p:cNvSpPr/>
          <p:nvPr/>
        </p:nvSpPr>
        <p:spPr>
          <a:xfrm>
            <a:off x="6991350" y="1998345"/>
            <a:ext cx="3432810" cy="3366135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77871C-6737-4646-89C1-BC858A1A2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23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/>
          <p:nvPr/>
        </p:nvSpPr>
        <p:spPr>
          <a:xfrm>
            <a:off x="607695" y="146050"/>
            <a:ext cx="11296015" cy="6529705"/>
          </a:xfrm>
          <a:prstGeom prst="roundRect">
            <a:avLst>
              <a:gd name="adj" fmla="val 82"/>
            </a:avLst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25"/>
          <p:cNvCxnSpPr/>
          <p:nvPr/>
        </p:nvCxnSpPr>
        <p:spPr>
          <a:xfrm flipH="1">
            <a:off x="3893185" y="1447165"/>
            <a:ext cx="29845" cy="380365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331" name="Google Shape;331;p25"/>
          <p:cNvCxnSpPr/>
          <p:nvPr/>
        </p:nvCxnSpPr>
        <p:spPr>
          <a:xfrm>
            <a:off x="8397875" y="1711960"/>
            <a:ext cx="0" cy="343916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332" name="Google Shape;332;p25"/>
          <p:cNvSpPr txBox="1"/>
          <p:nvPr/>
        </p:nvSpPr>
        <p:spPr>
          <a:xfrm>
            <a:off x="5073650" y="2252980"/>
            <a:ext cx="306006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33" name="Google Shape;333;p25"/>
          <p:cNvSpPr/>
          <p:nvPr/>
        </p:nvSpPr>
        <p:spPr>
          <a:xfrm>
            <a:off x="864235" y="327660"/>
            <a:ext cx="2045335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entury Gothic"/>
              <a:buNone/>
            </a:pPr>
            <a:endParaRPr sz="24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4" name="Google Shape;334;p25"/>
          <p:cNvPicPr preferRelativeResize="0"/>
          <p:nvPr/>
        </p:nvPicPr>
        <p:blipFill rotWithShape="1">
          <a:blip r:embed="rId3">
            <a:alphaModFix/>
          </a:blip>
          <a:srcRect t="-3920" b="3919"/>
          <a:stretch/>
        </p:blipFill>
        <p:spPr>
          <a:xfrm>
            <a:off x="774700" y="208280"/>
            <a:ext cx="3060065" cy="203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475" y="1711960"/>
            <a:ext cx="2879725" cy="178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/>
          <p:cNvPicPr preferRelativeResize="0"/>
          <p:nvPr/>
        </p:nvPicPr>
        <p:blipFill rotWithShape="1">
          <a:blip r:embed="rId5">
            <a:alphaModFix/>
          </a:blip>
          <a:srcRect l="1790" t="15122" r="-1789" b="15122"/>
          <a:stretch/>
        </p:blipFill>
        <p:spPr>
          <a:xfrm>
            <a:off x="4630420" y="4882515"/>
            <a:ext cx="3060065" cy="17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 rotWithShape="1">
          <a:blip r:embed="rId6">
            <a:alphaModFix/>
          </a:blip>
          <a:srcRect l="21380" t="14075" r="21375" b="12270"/>
          <a:stretch/>
        </p:blipFill>
        <p:spPr>
          <a:xfrm>
            <a:off x="1186180" y="4294505"/>
            <a:ext cx="2236470" cy="182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5"/>
          <p:cNvSpPr/>
          <p:nvPr/>
        </p:nvSpPr>
        <p:spPr>
          <a:xfrm>
            <a:off x="5117465" y="-22860"/>
            <a:ext cx="2008505" cy="36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5142865" y="0"/>
            <a:ext cx="1957705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 dirty="0" err="1">
                <a:solidFill>
                  <a:schemeClr val="lt1"/>
                </a:solidFill>
              </a:rPr>
              <a:t>개발</a:t>
            </a:r>
            <a:r>
              <a:rPr lang="en-US" sz="1500" b="1" dirty="0">
                <a:solidFill>
                  <a:schemeClr val="lt1"/>
                </a:solidFill>
              </a:rPr>
              <a:t> </a:t>
            </a:r>
            <a:r>
              <a:rPr lang="en-US" sz="1500" b="1" dirty="0" err="1">
                <a:solidFill>
                  <a:schemeClr val="lt1"/>
                </a:solidFill>
              </a:rPr>
              <a:t>환경</a:t>
            </a:r>
            <a:r>
              <a:rPr lang="en-US" sz="1500" b="1" dirty="0">
                <a:solidFill>
                  <a:schemeClr val="lt1"/>
                </a:solidFill>
              </a:rPr>
              <a:t> </a:t>
            </a:r>
            <a:endParaRPr sz="1500" b="1" dirty="0">
              <a:solidFill>
                <a:schemeClr val="lt1"/>
              </a:solidFill>
            </a:endParaRPr>
          </a:p>
        </p:txBody>
      </p:sp>
      <p:pic>
        <p:nvPicPr>
          <p:cNvPr id="340" name="Google Shape;34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7875" y="4457700"/>
            <a:ext cx="3484245" cy="17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/>
          <p:cNvPicPr preferRelativeResize="0"/>
          <p:nvPr/>
        </p:nvPicPr>
        <p:blipFill rotWithShape="1">
          <a:blip r:embed="rId8">
            <a:alphaModFix/>
          </a:blip>
          <a:srcRect l="28477" t="20683" r="27905" b="20049"/>
          <a:stretch/>
        </p:blipFill>
        <p:spPr>
          <a:xfrm>
            <a:off x="4955540" y="487045"/>
            <a:ext cx="2451735" cy="139573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342" name="Google Shape;34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95970" y="391160"/>
            <a:ext cx="3397885" cy="191071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343" name="Google Shape;34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26780" y="2267585"/>
            <a:ext cx="3136265" cy="17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 rotWithShape="1">
          <a:blip r:embed="rId11">
            <a:alphaModFix/>
          </a:blip>
          <a:srcRect l="19411" t="22528" r="18924" b="34593"/>
          <a:stretch/>
        </p:blipFill>
        <p:spPr>
          <a:xfrm>
            <a:off x="1085215" y="2505710"/>
            <a:ext cx="2525395" cy="126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 rotWithShape="1">
          <a:blip r:embed="rId12">
            <a:alphaModFix/>
          </a:blip>
          <a:srcRect l="15458" t="20738" r="16291" b="20212"/>
          <a:stretch/>
        </p:blipFill>
        <p:spPr>
          <a:xfrm>
            <a:off x="4799330" y="3593465"/>
            <a:ext cx="2451735" cy="13036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AB3DE8-965B-492E-A976-76C6C9C48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E4D538E7-E840-493E-8BD3-7C41AAB1F77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46" name="도형 9"/>
          <p:cNvSpPr>
            <a:spLocks/>
          </p:cNvSpPr>
          <p:nvPr/>
        </p:nvSpPr>
        <p:spPr>
          <a:xfrm rot="0">
            <a:off x="547370" y="91440"/>
            <a:ext cx="384810" cy="384810"/>
          </a:xfrm>
          <a:custGeom>
            <a:gdLst>
              <a:gd fmla="*/ 0 w 504057" name="TX0"/>
              <a:gd fmla="*/ 0 h 504057" name="TY0"/>
              <a:gd fmla="*/ 504056 w 504057" name="TX1"/>
              <a:gd fmla="*/ 0 h 504057" name="TY1"/>
              <a:gd fmla="*/ 504056 w 504057" name="TX2"/>
              <a:gd fmla="*/ 144016 h 504057" name="TY2"/>
              <a:gd fmla="*/ 144016 w 504057" name="TX3"/>
              <a:gd fmla="*/ 144016 h 504057" name="TY3"/>
              <a:gd fmla="*/ 144016 w 504057" name="TX4"/>
              <a:gd fmla="*/ 504056 h 504057" name="TY4"/>
              <a:gd fmla="*/ 0 w 504057" name="TX5"/>
              <a:gd fmla="*/ 504056 h 504057" name="TY5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504057" h="504057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7" name="도형 10"/>
          <p:cNvSpPr>
            <a:spLocks/>
          </p:cNvSpPr>
          <p:nvPr/>
        </p:nvSpPr>
        <p:spPr>
          <a:xfrm rot="16200000">
            <a:off x="547370" y="6335395"/>
            <a:ext cx="384810" cy="384810"/>
          </a:xfrm>
          <a:custGeom>
            <a:gdLst>
              <a:gd fmla="*/ 0 w 504057" name="TX0"/>
              <a:gd fmla="*/ 0 h 504057" name="TY0"/>
              <a:gd fmla="*/ 504056 w 504057" name="TX1"/>
              <a:gd fmla="*/ 0 h 504057" name="TY1"/>
              <a:gd fmla="*/ 504056 w 504057" name="TX2"/>
              <a:gd fmla="*/ 144016 h 504057" name="TY2"/>
              <a:gd fmla="*/ 144016 w 504057" name="TX3"/>
              <a:gd fmla="*/ 144016 h 504057" name="TY3"/>
              <a:gd fmla="*/ 144016 w 504057" name="TX4"/>
              <a:gd fmla="*/ 504056 h 504057" name="TY4"/>
              <a:gd fmla="*/ 0 w 504057" name="TX5"/>
              <a:gd fmla="*/ 504056 h 504057" name="TY5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504057" h="504057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8" name="도형 11"/>
          <p:cNvSpPr>
            <a:spLocks/>
          </p:cNvSpPr>
          <p:nvPr/>
        </p:nvSpPr>
        <p:spPr>
          <a:xfrm rot="5400000">
            <a:off x="11572875" y="91440"/>
            <a:ext cx="384810" cy="384810"/>
          </a:xfrm>
          <a:custGeom>
            <a:gdLst>
              <a:gd fmla="*/ 0 w 504057" name="TX0"/>
              <a:gd fmla="*/ 0 h 504057" name="TY0"/>
              <a:gd fmla="*/ 504056 w 504057" name="TX1"/>
              <a:gd fmla="*/ 0 h 504057" name="TY1"/>
              <a:gd fmla="*/ 504056 w 504057" name="TX2"/>
              <a:gd fmla="*/ 144016 h 504057" name="TY2"/>
              <a:gd fmla="*/ 144016 w 504057" name="TX3"/>
              <a:gd fmla="*/ 144016 h 504057" name="TY3"/>
              <a:gd fmla="*/ 144016 w 504057" name="TX4"/>
              <a:gd fmla="*/ 504056 h 504057" name="TY4"/>
              <a:gd fmla="*/ 0 w 504057" name="TX5"/>
              <a:gd fmla="*/ 504056 h 504057" name="TY5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504057" h="504057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9" name="도형 12"/>
          <p:cNvSpPr>
            <a:spLocks/>
          </p:cNvSpPr>
          <p:nvPr/>
        </p:nvSpPr>
        <p:spPr>
          <a:xfrm rot="10800000">
            <a:off x="11572875" y="6335395"/>
            <a:ext cx="384810" cy="384810"/>
          </a:xfrm>
          <a:custGeom>
            <a:gdLst>
              <a:gd fmla="*/ 0 w 504057" name="TX0"/>
              <a:gd fmla="*/ 0 h 504057" name="TY0"/>
              <a:gd fmla="*/ 504056 w 504057" name="TX1"/>
              <a:gd fmla="*/ 0 h 504057" name="TY1"/>
              <a:gd fmla="*/ 504056 w 504057" name="TX2"/>
              <a:gd fmla="*/ 144016 h 504057" name="TY2"/>
              <a:gd fmla="*/ 144016 w 504057" name="TX3"/>
              <a:gd fmla="*/ 144016 h 504057" name="TY3"/>
              <a:gd fmla="*/ 144016 w 504057" name="TX4"/>
              <a:gd fmla="*/ 504056 h 504057" name="TY4"/>
              <a:gd fmla="*/ 0 w 504057" name="TX5"/>
              <a:gd fmla="*/ 504056 h 504057" name="TY5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</a:cxnLst>
            <a:rect l="l" t="t" r="r" b="b"/>
            <a:pathLst>
              <a:path w="504057" h="504057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lt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/>
          <p:nvPr/>
        </p:nvSpPr>
        <p:spPr>
          <a:xfrm>
            <a:off x="6713538" y="1638300"/>
            <a:ext cx="5487900" cy="5489700"/>
          </a:xfrm>
          <a:prstGeom prst="ellipse">
            <a:avLst/>
          </a:prstGeom>
          <a:noFill/>
          <a:ln w="12700" cap="flat" cmpd="sng">
            <a:solidFill>
              <a:srgbClr val="F2F2F2">
                <a:alpha val="5294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6"/>
          <p:cNvSpPr/>
          <p:nvPr/>
        </p:nvSpPr>
        <p:spPr>
          <a:xfrm>
            <a:off x="7194550" y="2120900"/>
            <a:ext cx="4494300" cy="4495800"/>
          </a:xfrm>
          <a:prstGeom prst="ellipse">
            <a:avLst/>
          </a:prstGeom>
          <a:noFill/>
          <a:ln w="12700" cap="flat" cmpd="sng">
            <a:solidFill>
              <a:srgbClr val="F2F2F2">
                <a:alpha val="7569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1332826" y="2889250"/>
            <a:ext cx="47235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1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06.</a:t>
            </a:r>
            <a:r>
              <a:rPr lang="ko-KR" altLang="en-US" sz="4000" b="1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스토리보드 및 코드 리뷰</a:t>
            </a:r>
            <a:endParaRPr sz="4000" b="1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54" name="Google Shape;354;p26"/>
          <p:cNvGrpSpPr/>
          <p:nvPr/>
        </p:nvGrpSpPr>
        <p:grpSpPr>
          <a:xfrm>
            <a:off x="6348413" y="1755775"/>
            <a:ext cx="4523416" cy="3878802"/>
            <a:chOff x="1480" y="2580"/>
            <a:chExt cx="7124" cy="6109"/>
          </a:xfrm>
        </p:grpSpPr>
        <p:grpSp>
          <p:nvGrpSpPr>
            <p:cNvPr id="355" name="Google Shape;355;p26"/>
            <p:cNvGrpSpPr/>
            <p:nvPr/>
          </p:nvGrpSpPr>
          <p:grpSpPr>
            <a:xfrm>
              <a:off x="2530" y="2958"/>
              <a:ext cx="5731" cy="5731"/>
              <a:chOff x="7597226" y="2609850"/>
              <a:chExt cx="3582000" cy="3582000"/>
            </a:xfrm>
          </p:grpSpPr>
          <p:pic>
            <p:nvPicPr>
              <p:cNvPr id="356" name="Google Shape;356;p2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677869" y="2685677"/>
                <a:ext cx="3366000" cy="3366000"/>
              </a:xfrm>
              <a:prstGeom prst="ellipse">
                <a:avLst/>
              </a:prstGeom>
              <a:noFill/>
              <a:ln w="2254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357" name="Google Shape;357;p26"/>
              <p:cNvSpPr/>
              <p:nvPr/>
            </p:nvSpPr>
            <p:spPr>
              <a:xfrm>
                <a:off x="7597226" y="2609850"/>
                <a:ext cx="3582000" cy="3582000"/>
              </a:xfrm>
              <a:prstGeom prst="ellipse">
                <a:avLst/>
              </a:prstGeom>
              <a:noFill/>
              <a:ln w="952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8" name="Google Shape;358;p26"/>
            <p:cNvSpPr/>
            <p:nvPr/>
          </p:nvSpPr>
          <p:spPr>
            <a:xfrm>
              <a:off x="7404" y="3558"/>
              <a:ext cx="1200" cy="1200"/>
            </a:xfrm>
            <a:prstGeom prst="ellipse">
              <a:avLst/>
            </a:prstGeom>
            <a:solidFill>
              <a:srgbClr val="D9D9D9">
                <a:alpha val="6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6544" y="2580"/>
              <a:ext cx="1800" cy="1800"/>
            </a:xfrm>
            <a:prstGeom prst="ellipse">
              <a:avLst/>
            </a:prstGeom>
            <a:solidFill>
              <a:srgbClr val="FFC000">
                <a:alpha val="6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2466" y="6654"/>
              <a:ext cx="1200" cy="1200"/>
            </a:xfrm>
            <a:prstGeom prst="ellipse">
              <a:avLst/>
            </a:prstGeom>
            <a:solidFill>
              <a:schemeClr val="accent4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2183" y="6415"/>
              <a:ext cx="600" cy="600"/>
            </a:xfrm>
            <a:prstGeom prst="ellipse">
              <a:avLst/>
            </a:prstGeom>
            <a:solidFill>
              <a:srgbClr val="D9D9D9">
                <a:alpha val="6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1480" y="7470"/>
              <a:ext cx="600" cy="600"/>
            </a:xfrm>
            <a:prstGeom prst="ellipse">
              <a:avLst/>
            </a:prstGeom>
            <a:solidFill>
              <a:srgbClr val="D9D9D9">
                <a:alpha val="6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26">
            <a:hlinkClick r:id="rId4"/>
          </p:cNvPr>
          <p:cNvSpPr/>
          <p:nvPr/>
        </p:nvSpPr>
        <p:spPr>
          <a:xfrm>
            <a:off x="6991350" y="1998345"/>
            <a:ext cx="3432900" cy="33660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6"/>
          <p:cNvSpPr/>
          <p:nvPr/>
        </p:nvSpPr>
        <p:spPr>
          <a:xfrm rot="2700000">
            <a:off x="6636727" y="2202435"/>
            <a:ext cx="562150" cy="2235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6"/>
          <p:cNvSpPr/>
          <p:nvPr/>
        </p:nvSpPr>
        <p:spPr>
          <a:xfrm rot="3357737">
            <a:off x="7163477" y="1821960"/>
            <a:ext cx="562227" cy="2236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8413CB-26E2-4A71-AFE3-F3D9ADE5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25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27"/>
          <p:cNvGrpSpPr/>
          <p:nvPr/>
        </p:nvGrpSpPr>
        <p:grpSpPr>
          <a:xfrm>
            <a:off x="6158548" y="1285875"/>
            <a:ext cx="5681345" cy="4024948"/>
            <a:chOff x="9688" y="2090"/>
            <a:chExt cx="8947" cy="6338"/>
          </a:xfrm>
        </p:grpSpPr>
        <p:grpSp>
          <p:nvGrpSpPr>
            <p:cNvPr id="371" name="Google Shape;371;p27"/>
            <p:cNvGrpSpPr/>
            <p:nvPr/>
          </p:nvGrpSpPr>
          <p:grpSpPr>
            <a:xfrm>
              <a:off x="10347" y="3462"/>
              <a:ext cx="7745" cy="4458"/>
              <a:chOff x="8759" y="4599"/>
              <a:chExt cx="8355" cy="2584"/>
            </a:xfrm>
          </p:grpSpPr>
          <p:sp>
            <p:nvSpPr>
              <p:cNvPr id="372" name="Google Shape;372;p27"/>
              <p:cNvSpPr/>
              <p:nvPr/>
            </p:nvSpPr>
            <p:spPr>
              <a:xfrm>
                <a:off x="11164" y="4601"/>
                <a:ext cx="2256" cy="2582"/>
              </a:xfrm>
              <a:prstGeom prst="flowChartExtra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12336" y="4600"/>
                <a:ext cx="2339" cy="2583"/>
              </a:xfrm>
              <a:prstGeom prst="flowChartMerge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13603" y="4601"/>
                <a:ext cx="2256" cy="2582"/>
              </a:xfrm>
              <a:prstGeom prst="flowChartExtra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14775" y="4600"/>
                <a:ext cx="2339" cy="2583"/>
              </a:xfrm>
              <a:prstGeom prst="flowChartMerge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>
                <a:off x="8759" y="4600"/>
                <a:ext cx="2256" cy="2582"/>
              </a:xfrm>
              <a:prstGeom prst="flowChartExtra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9930" y="4599"/>
                <a:ext cx="2339" cy="2583"/>
              </a:xfrm>
              <a:prstGeom prst="flowChartMerge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8" name="Google Shape;378;p27"/>
            <p:cNvSpPr/>
            <p:nvPr/>
          </p:nvSpPr>
          <p:spPr>
            <a:xfrm>
              <a:off x="17566" y="3069"/>
              <a:ext cx="1069" cy="1110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16705" y="2090"/>
              <a:ext cx="1707" cy="1707"/>
            </a:xfrm>
            <a:prstGeom prst="ellipse">
              <a:avLst/>
            </a:prstGeom>
            <a:solidFill>
              <a:srgbClr val="FFC000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10675" y="6884"/>
              <a:ext cx="1113" cy="1113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10391" y="6644"/>
              <a:ext cx="728" cy="728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9688" y="7700"/>
              <a:ext cx="728" cy="728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27"/>
          <p:cNvSpPr txBox="1"/>
          <p:nvPr/>
        </p:nvSpPr>
        <p:spPr>
          <a:xfrm>
            <a:off x="943831" y="2026590"/>
            <a:ext cx="4522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300"/>
              <a:buFont typeface="Century Gothic"/>
              <a:buNone/>
            </a:pPr>
            <a:r>
              <a:rPr lang="en-US" sz="6300" b="1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sz="6300" b="1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4" name="Google Shape;384;p27"/>
          <p:cNvGrpSpPr/>
          <p:nvPr/>
        </p:nvGrpSpPr>
        <p:grpSpPr>
          <a:xfrm>
            <a:off x="1006931" y="4153653"/>
            <a:ext cx="3751318" cy="959958"/>
            <a:chOff x="866780" y="6673286"/>
            <a:chExt cx="1495204" cy="546300"/>
          </a:xfrm>
        </p:grpSpPr>
        <p:sp>
          <p:nvSpPr>
            <p:cNvPr id="385" name="Google Shape;385;p27"/>
            <p:cNvSpPr/>
            <p:nvPr/>
          </p:nvSpPr>
          <p:spPr>
            <a:xfrm>
              <a:off x="866780" y="6673286"/>
              <a:ext cx="1495200" cy="5463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7"/>
            <p:cNvSpPr txBox="1"/>
            <p:nvPr/>
          </p:nvSpPr>
          <p:spPr>
            <a:xfrm>
              <a:off x="866785" y="6753690"/>
              <a:ext cx="14952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3800">
                  <a:solidFill>
                    <a:srgbClr val="FFFFFF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Team : 잡아조</a:t>
              </a:r>
              <a:endParaRPr sz="3800">
                <a:solidFill>
                  <a:srgbClr val="FFFFFF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C50563-74D9-484B-89F2-AEBE24D05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6713538" y="1638300"/>
            <a:ext cx="5487988" cy="5489575"/>
          </a:xfrm>
          <a:prstGeom prst="ellipse">
            <a:avLst/>
          </a:prstGeom>
          <a:noFill/>
          <a:ln w="12700" cap="flat" cmpd="sng">
            <a:solidFill>
              <a:srgbClr val="F2F2F2">
                <a:alpha val="5294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/>
          <p:cNvSpPr/>
          <p:nvPr/>
        </p:nvSpPr>
        <p:spPr>
          <a:xfrm>
            <a:off x="7194550" y="2120900"/>
            <a:ext cx="4494213" cy="4495800"/>
          </a:xfrm>
          <a:prstGeom prst="ellipse">
            <a:avLst/>
          </a:prstGeom>
          <a:noFill/>
          <a:ln w="12700" cap="flat" cmpd="sng">
            <a:solidFill>
              <a:srgbClr val="F2F2F2">
                <a:alpha val="75686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/>
          <p:cNvSpPr txBox="1"/>
          <p:nvPr/>
        </p:nvSpPr>
        <p:spPr>
          <a:xfrm>
            <a:off x="1332817" y="2889250"/>
            <a:ext cx="41669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01.구성원 소개</a:t>
            </a:r>
            <a:endParaRPr sz="40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1" name="Google Shape;81;p7"/>
          <p:cNvGrpSpPr/>
          <p:nvPr/>
        </p:nvGrpSpPr>
        <p:grpSpPr>
          <a:xfrm>
            <a:off x="6348413" y="1755775"/>
            <a:ext cx="4440237" cy="3779838"/>
            <a:chOff x="1479" y="2579"/>
            <a:chExt cx="6994" cy="5953"/>
          </a:xfrm>
        </p:grpSpPr>
        <p:grpSp>
          <p:nvGrpSpPr>
            <p:cNvPr id="82" name="Google Shape;82;p7"/>
            <p:cNvGrpSpPr/>
            <p:nvPr/>
          </p:nvGrpSpPr>
          <p:grpSpPr>
            <a:xfrm>
              <a:off x="2339" y="2892"/>
              <a:ext cx="5640" cy="5640"/>
              <a:chOff x="7597226" y="2609850"/>
              <a:chExt cx="3581950" cy="3581950"/>
            </a:xfrm>
          </p:grpSpPr>
          <p:pic>
            <p:nvPicPr>
              <p:cNvPr id="83" name="Google Shape;83;p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677869" y="2685677"/>
                <a:ext cx="3366000" cy="3366000"/>
              </a:xfrm>
              <a:prstGeom prst="ellipse">
                <a:avLst/>
              </a:prstGeom>
              <a:noFill/>
              <a:ln w="2254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84" name="Google Shape;84;p7"/>
              <p:cNvSpPr/>
              <p:nvPr/>
            </p:nvSpPr>
            <p:spPr>
              <a:xfrm>
                <a:off x="7597226" y="2609850"/>
                <a:ext cx="3581950" cy="3581950"/>
              </a:xfrm>
              <a:prstGeom prst="ellipse">
                <a:avLst/>
              </a:prstGeom>
              <a:noFill/>
              <a:ln w="952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" name="Google Shape;85;p7"/>
            <p:cNvSpPr/>
            <p:nvPr/>
          </p:nvSpPr>
          <p:spPr>
            <a:xfrm>
              <a:off x="7404" y="3558"/>
              <a:ext cx="1069" cy="1110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543" y="2579"/>
              <a:ext cx="1707" cy="1707"/>
            </a:xfrm>
            <a:prstGeom prst="ellipse">
              <a:avLst/>
            </a:prstGeom>
            <a:solidFill>
              <a:srgbClr val="FFC000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2466" y="6654"/>
              <a:ext cx="1113" cy="1113"/>
            </a:xfrm>
            <a:prstGeom prst="ellipse">
              <a:avLst/>
            </a:prstGeom>
            <a:solidFill>
              <a:schemeClr val="accent4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182" y="6414"/>
              <a:ext cx="728" cy="728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1479" y="7470"/>
              <a:ext cx="728" cy="728"/>
            </a:xfrm>
            <a:prstGeom prst="ellipse">
              <a:avLst/>
            </a:prstGeom>
            <a:solidFill>
              <a:srgbClr val="D9D9D9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7"/>
          <p:cNvSpPr/>
          <p:nvPr/>
        </p:nvSpPr>
        <p:spPr>
          <a:xfrm>
            <a:off x="6991350" y="1998345"/>
            <a:ext cx="3432810" cy="3366135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8F2FA3-C880-4111-8D7C-A07B26FAF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 descr="C:\Users\zengfuqiang\Desktop\timgJZWP07MM.jpgtimgJZWP07M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4445" y="2233371"/>
            <a:ext cx="579564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/>
          <p:nvPr/>
        </p:nvSpPr>
        <p:spPr>
          <a:xfrm>
            <a:off x="5285037" y="1519697"/>
            <a:ext cx="6908700" cy="332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 txBox="1"/>
          <p:nvPr/>
        </p:nvSpPr>
        <p:spPr>
          <a:xfrm>
            <a:off x="5396202" y="3573447"/>
            <a:ext cx="68655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팀장</a:t>
            </a:r>
            <a:r>
              <a:rPr lang="en-US" sz="32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&lt; 백승윤 &gt;</a:t>
            </a:r>
            <a:endParaRPr sz="32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팀원</a:t>
            </a:r>
            <a:r>
              <a:rPr lang="en-US" sz="32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&lt; </a:t>
            </a:r>
            <a:r>
              <a:rPr lang="en-US" sz="32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김승환</a:t>
            </a:r>
            <a:r>
              <a:rPr lang="en-US" sz="32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: </a:t>
            </a:r>
            <a:r>
              <a:rPr lang="en-US" sz="32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김지윤</a:t>
            </a:r>
            <a:r>
              <a:rPr lang="en-US" sz="32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: </a:t>
            </a:r>
            <a:r>
              <a:rPr lang="en-US" sz="32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이윤정</a:t>
            </a:r>
            <a:r>
              <a:rPr lang="en-US" sz="32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: </a:t>
            </a:r>
            <a:r>
              <a:rPr lang="en-US" sz="32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박우석</a:t>
            </a:r>
            <a:r>
              <a:rPr lang="en-US" sz="32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&gt;</a:t>
            </a:r>
            <a:endParaRPr sz="32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10731877" y="2878547"/>
            <a:ext cx="1147725" cy="1104600"/>
          </a:xfrm>
          <a:custGeom>
            <a:avLst/>
            <a:gdLst/>
            <a:ahLst/>
            <a:cxnLst/>
            <a:rect l="l" t="t" r="r" b="b"/>
            <a:pathLst>
              <a:path w="165" h="156" extrusionOk="0">
                <a:moveTo>
                  <a:pt x="164" y="131"/>
                </a:moveTo>
                <a:cubicBezTo>
                  <a:pt x="161" y="123"/>
                  <a:pt x="152" y="122"/>
                  <a:pt x="145" y="119"/>
                </a:cubicBezTo>
                <a:cubicBezTo>
                  <a:pt x="137" y="115"/>
                  <a:pt x="127" y="111"/>
                  <a:pt x="119" y="108"/>
                </a:cubicBezTo>
                <a:cubicBezTo>
                  <a:pt x="117" y="107"/>
                  <a:pt x="114" y="107"/>
                  <a:pt x="112" y="106"/>
                </a:cubicBezTo>
                <a:cubicBezTo>
                  <a:pt x="109" y="104"/>
                  <a:pt x="107" y="98"/>
                  <a:pt x="105" y="94"/>
                </a:cubicBezTo>
                <a:cubicBezTo>
                  <a:pt x="104" y="94"/>
                  <a:pt x="102" y="94"/>
                  <a:pt x="101" y="94"/>
                </a:cubicBezTo>
                <a:cubicBezTo>
                  <a:pt x="101" y="89"/>
                  <a:pt x="104" y="89"/>
                  <a:pt x="105" y="85"/>
                </a:cubicBezTo>
                <a:cubicBezTo>
                  <a:pt x="106" y="81"/>
                  <a:pt x="105" y="77"/>
                  <a:pt x="107" y="74"/>
                </a:cubicBezTo>
                <a:cubicBezTo>
                  <a:pt x="108" y="72"/>
                  <a:pt x="111" y="72"/>
                  <a:pt x="112" y="70"/>
                </a:cubicBezTo>
                <a:cubicBezTo>
                  <a:pt x="113" y="68"/>
                  <a:pt x="114" y="65"/>
                  <a:pt x="114" y="63"/>
                </a:cubicBezTo>
                <a:cubicBezTo>
                  <a:pt x="115" y="60"/>
                  <a:pt x="116" y="55"/>
                  <a:pt x="114" y="51"/>
                </a:cubicBezTo>
                <a:cubicBezTo>
                  <a:pt x="113" y="49"/>
                  <a:pt x="112" y="49"/>
                  <a:pt x="112" y="46"/>
                </a:cubicBezTo>
                <a:cubicBezTo>
                  <a:pt x="111" y="43"/>
                  <a:pt x="113" y="33"/>
                  <a:pt x="113" y="30"/>
                </a:cubicBezTo>
                <a:cubicBezTo>
                  <a:pt x="113" y="25"/>
                  <a:pt x="113" y="24"/>
                  <a:pt x="111" y="19"/>
                </a:cubicBezTo>
                <a:cubicBezTo>
                  <a:pt x="111" y="19"/>
                  <a:pt x="110" y="14"/>
                  <a:pt x="107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9" y="8"/>
                  <a:pt x="99" y="8"/>
                  <a:pt x="99" y="8"/>
                </a:cubicBezTo>
                <a:cubicBezTo>
                  <a:pt x="86" y="0"/>
                  <a:pt x="71" y="6"/>
                  <a:pt x="64" y="9"/>
                </a:cubicBezTo>
                <a:cubicBezTo>
                  <a:pt x="53" y="12"/>
                  <a:pt x="46" y="23"/>
                  <a:pt x="51" y="46"/>
                </a:cubicBezTo>
                <a:cubicBezTo>
                  <a:pt x="52" y="49"/>
                  <a:pt x="49" y="51"/>
                  <a:pt x="49" y="53"/>
                </a:cubicBezTo>
                <a:cubicBezTo>
                  <a:pt x="50" y="58"/>
                  <a:pt x="50" y="69"/>
                  <a:pt x="54" y="72"/>
                </a:cubicBezTo>
                <a:cubicBezTo>
                  <a:pt x="54" y="72"/>
                  <a:pt x="58" y="73"/>
                  <a:pt x="58" y="73"/>
                </a:cubicBezTo>
                <a:cubicBezTo>
                  <a:pt x="58" y="77"/>
                  <a:pt x="58" y="82"/>
                  <a:pt x="59" y="86"/>
                </a:cubicBezTo>
                <a:cubicBezTo>
                  <a:pt x="60" y="89"/>
                  <a:pt x="63" y="89"/>
                  <a:pt x="63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58" y="98"/>
                  <a:pt x="56" y="104"/>
                  <a:pt x="53" y="106"/>
                </a:cubicBezTo>
                <a:cubicBezTo>
                  <a:pt x="51" y="107"/>
                  <a:pt x="48" y="107"/>
                  <a:pt x="46" y="108"/>
                </a:cubicBezTo>
                <a:cubicBezTo>
                  <a:pt x="38" y="111"/>
                  <a:pt x="28" y="115"/>
                  <a:pt x="20" y="119"/>
                </a:cubicBezTo>
                <a:cubicBezTo>
                  <a:pt x="13" y="122"/>
                  <a:pt x="4" y="123"/>
                  <a:pt x="1" y="131"/>
                </a:cubicBezTo>
                <a:cubicBezTo>
                  <a:pt x="1" y="136"/>
                  <a:pt x="0" y="149"/>
                  <a:pt x="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5" y="149"/>
                  <a:pt x="164" y="136"/>
                  <a:pt x="164" y="13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8"/>
          <p:cNvGrpSpPr/>
          <p:nvPr/>
        </p:nvGrpSpPr>
        <p:grpSpPr>
          <a:xfrm>
            <a:off x="9656067" y="1672085"/>
            <a:ext cx="2620500" cy="1145425"/>
            <a:chOff x="10525540" y="1406025"/>
            <a:chExt cx="2620500" cy="1145425"/>
          </a:xfrm>
        </p:grpSpPr>
        <p:sp>
          <p:nvSpPr>
            <p:cNvPr id="100" name="Google Shape;100;p8"/>
            <p:cNvSpPr txBox="1"/>
            <p:nvPr/>
          </p:nvSpPr>
          <p:spPr>
            <a:xfrm>
              <a:off x="10525540" y="1766350"/>
              <a:ext cx="26205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4500" b="1">
                  <a:solidFill>
                    <a:schemeClr val="dk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zoom人</a:t>
              </a:r>
              <a:endParaRPr sz="4500" b="1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101" name="Google Shape;101;p8"/>
            <p:cNvSpPr txBox="1"/>
            <p:nvPr/>
          </p:nvSpPr>
          <p:spPr>
            <a:xfrm>
              <a:off x="10525540" y="1406025"/>
              <a:ext cx="2620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dk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PROJECT : </a:t>
              </a:r>
              <a:endParaRPr sz="2500" b="1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5472392" y="1672085"/>
            <a:ext cx="3366600" cy="1572000"/>
            <a:chOff x="4938990" y="1587550"/>
            <a:chExt cx="3366600" cy="1572000"/>
          </a:xfrm>
        </p:grpSpPr>
        <p:sp>
          <p:nvSpPr>
            <p:cNvPr id="103" name="Google Shape;103;p8"/>
            <p:cNvSpPr txBox="1"/>
            <p:nvPr/>
          </p:nvSpPr>
          <p:spPr>
            <a:xfrm>
              <a:off x="4938990" y="1835950"/>
              <a:ext cx="33666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8000">
                  <a:solidFill>
                    <a:schemeClr val="dk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잡아조</a:t>
              </a:r>
              <a:endParaRPr sz="8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sp>
          <p:nvSpPr>
            <p:cNvPr id="104" name="Google Shape;104;p8"/>
            <p:cNvSpPr txBox="1"/>
            <p:nvPr/>
          </p:nvSpPr>
          <p:spPr>
            <a:xfrm>
              <a:off x="4938990" y="1587550"/>
              <a:ext cx="2620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2500" b="1">
                  <a:solidFill>
                    <a:schemeClr val="dk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TEAM : </a:t>
              </a:r>
              <a:endParaRPr sz="2500" b="1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C3834C-323E-4C4A-BE4C-9AF57643C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9"/>
          <p:cNvGrpSpPr/>
          <p:nvPr/>
        </p:nvGrpSpPr>
        <p:grpSpPr>
          <a:xfrm>
            <a:off x="1485900" y="1836738"/>
            <a:ext cx="3581400" cy="3581400"/>
            <a:chOff x="7597226" y="2609850"/>
            <a:chExt cx="3581950" cy="3581950"/>
          </a:xfrm>
        </p:grpSpPr>
        <p:pic>
          <p:nvPicPr>
            <p:cNvPr id="111" name="Google Shape;11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77869" y="2685677"/>
              <a:ext cx="3366000" cy="3366000"/>
            </a:xfrm>
            <a:prstGeom prst="ellipse">
              <a:avLst/>
            </a:prstGeom>
            <a:noFill/>
            <a:ln w="2254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2" name="Google Shape;112;p9"/>
            <p:cNvSpPr/>
            <p:nvPr/>
          </p:nvSpPr>
          <p:spPr>
            <a:xfrm>
              <a:off x="7597226" y="2609850"/>
              <a:ext cx="3581950" cy="3581950"/>
            </a:xfrm>
            <a:prstGeom prst="ellipse">
              <a:avLst/>
            </a:prstGeom>
            <a:noFill/>
            <a:ln w="952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9"/>
          <p:cNvSpPr/>
          <p:nvPr/>
        </p:nvSpPr>
        <p:spPr>
          <a:xfrm>
            <a:off x="1532890" y="1910715"/>
            <a:ext cx="3432810" cy="3366135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6713538" y="1638300"/>
            <a:ext cx="5487988" cy="5489575"/>
          </a:xfrm>
          <a:prstGeom prst="ellipse">
            <a:avLst/>
          </a:prstGeom>
          <a:noFill/>
          <a:ln w="12700" cap="flat" cmpd="sng">
            <a:solidFill>
              <a:srgbClr val="F2F2F2">
                <a:alpha val="5294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7194550" y="2120900"/>
            <a:ext cx="4494213" cy="4495800"/>
          </a:xfrm>
          <a:prstGeom prst="ellipse">
            <a:avLst/>
          </a:prstGeom>
          <a:noFill/>
          <a:ln w="12700" cap="flat" cmpd="sng">
            <a:solidFill>
              <a:srgbClr val="F2F2F2">
                <a:alpha val="75686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4702175" y="2259013"/>
            <a:ext cx="677863" cy="704850"/>
          </a:xfrm>
          <a:prstGeom prst="ellipse">
            <a:avLst/>
          </a:prstGeom>
          <a:solidFill>
            <a:srgbClr val="D9D9D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4156075" y="1638300"/>
            <a:ext cx="1082675" cy="1084263"/>
          </a:xfrm>
          <a:prstGeom prst="ellipse">
            <a:avLst/>
          </a:prstGeom>
          <a:solidFill>
            <a:srgbClr val="FFC00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1565275" y="4225925"/>
            <a:ext cx="708025" cy="706438"/>
          </a:xfrm>
          <a:prstGeom prst="ellipse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1385888" y="4073525"/>
            <a:ext cx="461963" cy="461963"/>
          </a:xfrm>
          <a:prstGeom prst="ellipse">
            <a:avLst/>
          </a:prstGeom>
          <a:solidFill>
            <a:srgbClr val="D9D9D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939800" y="4743450"/>
            <a:ext cx="461963" cy="461963"/>
          </a:xfrm>
          <a:prstGeom prst="ellipse">
            <a:avLst/>
          </a:prstGeom>
          <a:solidFill>
            <a:srgbClr val="D9D9D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 txBox="1"/>
          <p:nvPr/>
        </p:nvSpPr>
        <p:spPr>
          <a:xfrm>
            <a:off x="5816600" y="2889250"/>
            <a:ext cx="41669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02.프로젝트 제목 </a:t>
            </a:r>
            <a:endParaRPr sz="40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E35A32-FD6C-4819-ACB0-2C44490D8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50" y="1831051"/>
            <a:ext cx="6367601" cy="36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/>
          <p:nvPr/>
        </p:nvSpPr>
        <p:spPr>
          <a:xfrm>
            <a:off x="6509225" y="4008475"/>
            <a:ext cx="5508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en-US" sz="3200">
                <a:latin typeface="Black Han Sans"/>
                <a:ea typeface="Black Han Sans"/>
                <a:cs typeface="Black Han Sans"/>
                <a:sym typeface="Black Han Sans"/>
              </a:rPr>
              <a:t>사람(人) + 당겨서 보다(zoom)</a:t>
            </a:r>
            <a:endParaRPr sz="32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1273500" y="304800"/>
            <a:ext cx="50754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</a:pPr>
            <a:r>
              <a:rPr lang="en-US" sz="4500" dirty="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2.프로젝트 </a:t>
            </a:r>
            <a:r>
              <a:rPr lang="en-US" sz="4500" dirty="0" err="1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제목</a:t>
            </a:r>
            <a:endParaRPr sz="4500" dirty="0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7114895" y="2711500"/>
            <a:ext cx="4604130" cy="1323600"/>
            <a:chOff x="6276695" y="2101900"/>
            <a:chExt cx="4604130" cy="1323600"/>
          </a:xfrm>
        </p:grpSpPr>
        <p:sp>
          <p:nvSpPr>
            <p:cNvPr id="130" name="Google Shape;130;p10"/>
            <p:cNvSpPr/>
            <p:nvPr/>
          </p:nvSpPr>
          <p:spPr>
            <a:xfrm>
              <a:off x="6276695" y="2369698"/>
              <a:ext cx="997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4800"/>
                <a:buFont typeface="Arial"/>
                <a:buNone/>
              </a:pPr>
              <a:r>
                <a:rPr lang="en-US" sz="4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9890634" y="2348210"/>
              <a:ext cx="988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4800"/>
                <a:buFont typeface="Arial"/>
                <a:buNone/>
              </a:pPr>
              <a:r>
                <a:rPr lang="en-US" sz="4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/>
            </a:p>
          </p:txBody>
        </p:sp>
        <p:sp>
          <p:nvSpPr>
            <p:cNvPr id="132" name="Google Shape;132;p10"/>
            <p:cNvSpPr txBox="1"/>
            <p:nvPr/>
          </p:nvSpPr>
          <p:spPr>
            <a:xfrm>
              <a:off x="6691325" y="2101900"/>
              <a:ext cx="4189500" cy="1323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57150" dir="2400000" algn="bl" rotWithShape="0">
                <a:srgbClr val="FFC000"/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8000" b="1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zoom人</a:t>
              </a:r>
              <a:endParaRPr sz="8000" b="1">
                <a:solidFill>
                  <a:srgbClr val="3F3F3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3" name="Google Shape;133;p10"/>
            <p:cNvSpPr txBox="1"/>
            <p:nvPr/>
          </p:nvSpPr>
          <p:spPr>
            <a:xfrm>
              <a:off x="7578425" y="2326713"/>
              <a:ext cx="30000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04775" dir="3780000" algn="bl" rotWithShape="0">
                <a:srgbClr val="FFC000">
                  <a:alpha val="9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43753-E3F9-4E2F-9151-1FBAFD952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1"/>
          <p:cNvGrpSpPr/>
          <p:nvPr/>
        </p:nvGrpSpPr>
        <p:grpSpPr>
          <a:xfrm>
            <a:off x="1485547" y="1836617"/>
            <a:ext cx="3581284" cy="3581284"/>
            <a:chOff x="7597226" y="2609850"/>
            <a:chExt cx="3582000" cy="3582000"/>
          </a:xfrm>
        </p:grpSpPr>
        <p:pic>
          <p:nvPicPr>
            <p:cNvPr id="140" name="Google Shape;140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77869" y="2685677"/>
              <a:ext cx="3366000" cy="3366000"/>
            </a:xfrm>
            <a:prstGeom prst="ellipse">
              <a:avLst/>
            </a:prstGeom>
            <a:noFill/>
            <a:ln w="2254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1" name="Google Shape;141;p11"/>
            <p:cNvSpPr/>
            <p:nvPr/>
          </p:nvSpPr>
          <p:spPr>
            <a:xfrm>
              <a:off x="7597226" y="2609850"/>
              <a:ext cx="3582000" cy="3582000"/>
            </a:xfrm>
            <a:prstGeom prst="ellipse">
              <a:avLst/>
            </a:prstGeom>
            <a:noFill/>
            <a:ln w="952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11"/>
          <p:cNvSpPr/>
          <p:nvPr/>
        </p:nvSpPr>
        <p:spPr>
          <a:xfrm>
            <a:off x="1532890" y="1910715"/>
            <a:ext cx="3432900" cy="33660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6713538" y="1638300"/>
            <a:ext cx="5487900" cy="5489700"/>
          </a:xfrm>
          <a:prstGeom prst="ellipse">
            <a:avLst/>
          </a:prstGeom>
          <a:noFill/>
          <a:ln w="12700" cap="flat" cmpd="sng">
            <a:solidFill>
              <a:srgbClr val="F2F2F2">
                <a:alpha val="5294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7194550" y="2120900"/>
            <a:ext cx="4494300" cy="4495800"/>
          </a:xfrm>
          <a:prstGeom prst="ellipse">
            <a:avLst/>
          </a:prstGeom>
          <a:noFill/>
          <a:ln w="12700" cap="flat" cmpd="sng">
            <a:solidFill>
              <a:srgbClr val="F2F2F2">
                <a:alpha val="7569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4702175" y="2259013"/>
            <a:ext cx="678000" cy="705000"/>
          </a:xfrm>
          <a:prstGeom prst="ellipse">
            <a:avLst/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/>
          <p:nvPr/>
        </p:nvSpPr>
        <p:spPr>
          <a:xfrm>
            <a:off x="4156075" y="1638300"/>
            <a:ext cx="1082700" cy="1084200"/>
          </a:xfrm>
          <a:prstGeom prst="ellipse">
            <a:avLst/>
          </a:prstGeom>
          <a:solidFill>
            <a:srgbClr val="FFC000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1565275" y="4225925"/>
            <a:ext cx="708000" cy="706500"/>
          </a:xfrm>
          <a:prstGeom prst="ellipse">
            <a:avLst/>
          </a:prstGeom>
          <a:solidFill>
            <a:schemeClr val="accent4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1385888" y="4073525"/>
            <a:ext cx="462000" cy="462000"/>
          </a:xfrm>
          <a:prstGeom prst="ellipse">
            <a:avLst/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939800" y="4743450"/>
            <a:ext cx="462000" cy="462000"/>
          </a:xfrm>
          <a:prstGeom prst="ellipse">
            <a:avLst/>
          </a:prstGeom>
          <a:solidFill>
            <a:srgbClr val="D9D9D9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5816600" y="2889250"/>
            <a:ext cx="41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03.프로젝트 개요</a:t>
            </a:r>
            <a:endParaRPr sz="40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2013C4-A254-4364-B69B-4C8E69973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/>
        </p:nvSpPr>
        <p:spPr>
          <a:xfrm>
            <a:off x="337050" y="1550271"/>
            <a:ext cx="6341400" cy="4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&lt;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잡아조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&gt;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팀은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각각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구직자와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구인자의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시선에서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실용성있는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구인구직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사이트를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구축하는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걸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목표로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삼고있습니다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. </a:t>
            </a:r>
            <a:endParaRPr sz="1900" dirty="0">
              <a:solidFill>
                <a:srgbClr val="3F3F3F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이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줌인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(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zoom人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)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웹사이트에서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기업에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재직중이거나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혹은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재직경험이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있는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전현직원이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남긴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여러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리뷰들을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통해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여러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정보들을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제공하여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추후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다른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구직자들이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채용시장에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있어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유용한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정보를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나누고자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합니다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. </a:t>
            </a:r>
            <a:endParaRPr sz="1900" dirty="0">
              <a:solidFill>
                <a:srgbClr val="3F3F3F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기업을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포함한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다양한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구인자들의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경우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줌인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웹사이트를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통해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채용게시글의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등록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및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지원자의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관리기능을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통해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채용관리를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편하게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하고자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하며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웹사이트에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등재된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구직자들의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이력서를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검색하여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회사에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필요한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인재들을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보다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쉽게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발굴할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수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있도록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하고자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1900" dirty="0" err="1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합니다</a:t>
            </a:r>
            <a:r>
              <a:rPr lang="en-US" sz="1900" dirty="0">
                <a:solidFill>
                  <a:srgbClr val="3F3F3F"/>
                </a:solidFill>
                <a:latin typeface="Gothic A1"/>
                <a:ea typeface="Gothic A1"/>
                <a:cs typeface="Gothic A1"/>
                <a:sym typeface="Gothic A1"/>
              </a:rPr>
              <a:t>. </a:t>
            </a:r>
            <a:endParaRPr sz="1900" dirty="0">
              <a:solidFill>
                <a:srgbClr val="3F3F3F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1145633" y="1009901"/>
            <a:ext cx="2563500" cy="360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6967800" y="-9525"/>
            <a:ext cx="5224200" cy="685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1313873" y="372000"/>
            <a:ext cx="3105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4500">
                <a:solidFill>
                  <a:srgbClr val="3F3F3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구현목표</a:t>
            </a:r>
            <a:endParaRPr sz="4500">
              <a:solidFill>
                <a:srgbClr val="3F3F3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1164050" y="684450"/>
            <a:ext cx="219710" cy="281940"/>
          </a:xfrm>
          <a:custGeom>
            <a:avLst/>
            <a:gdLst/>
            <a:ahLst/>
            <a:cxnLst/>
            <a:rect l="l" t="t" r="r" b="b"/>
            <a:pathLst>
              <a:path w="84" h="156" extrusionOk="0">
                <a:moveTo>
                  <a:pt x="84" y="24"/>
                </a:moveTo>
                <a:cubicBezTo>
                  <a:pt x="84" y="114"/>
                  <a:pt x="84" y="114"/>
                  <a:pt x="84" y="114"/>
                </a:cubicBezTo>
                <a:cubicBezTo>
                  <a:pt x="84" y="129"/>
                  <a:pt x="75" y="156"/>
                  <a:pt x="42" y="156"/>
                </a:cubicBezTo>
                <a:cubicBezTo>
                  <a:pt x="9" y="156"/>
                  <a:pt x="0" y="129"/>
                  <a:pt x="0" y="114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2"/>
                  <a:pt x="4" y="15"/>
                </a:cubicBezTo>
                <a:cubicBezTo>
                  <a:pt x="9" y="5"/>
                  <a:pt x="18" y="0"/>
                  <a:pt x="30" y="0"/>
                </a:cubicBezTo>
                <a:cubicBezTo>
                  <a:pt x="42" y="0"/>
                  <a:pt x="51" y="5"/>
                  <a:pt x="56" y="15"/>
                </a:cubicBezTo>
                <a:cubicBezTo>
                  <a:pt x="60" y="22"/>
                  <a:pt x="60" y="29"/>
                  <a:pt x="60" y="30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115"/>
                  <a:pt x="55" y="126"/>
                  <a:pt x="42" y="126"/>
                </a:cubicBezTo>
                <a:cubicBezTo>
                  <a:pt x="29" y="126"/>
                  <a:pt x="24" y="115"/>
                  <a:pt x="24" y="108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1"/>
                  <a:pt x="27" y="48"/>
                  <a:pt x="30" y="48"/>
                </a:cubicBezTo>
                <a:cubicBezTo>
                  <a:pt x="33" y="48"/>
                  <a:pt x="36" y="51"/>
                  <a:pt x="36" y="54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11"/>
                  <a:pt x="37" y="114"/>
                  <a:pt x="42" y="114"/>
                </a:cubicBezTo>
                <a:cubicBezTo>
                  <a:pt x="47" y="114"/>
                  <a:pt x="48" y="111"/>
                  <a:pt x="48" y="108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27"/>
                  <a:pt x="47" y="12"/>
                  <a:pt x="30" y="12"/>
                </a:cubicBezTo>
                <a:cubicBezTo>
                  <a:pt x="22" y="12"/>
                  <a:pt x="17" y="15"/>
                  <a:pt x="14" y="21"/>
                </a:cubicBezTo>
                <a:cubicBezTo>
                  <a:pt x="12" y="25"/>
                  <a:pt x="12" y="30"/>
                  <a:pt x="12" y="30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7"/>
                  <a:pt x="13" y="144"/>
                  <a:pt x="42" y="144"/>
                </a:cubicBezTo>
                <a:cubicBezTo>
                  <a:pt x="72" y="144"/>
                  <a:pt x="72" y="115"/>
                  <a:pt x="72" y="114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21"/>
                  <a:pt x="75" y="18"/>
                  <a:pt x="78" y="18"/>
                </a:cubicBezTo>
                <a:cubicBezTo>
                  <a:pt x="81" y="18"/>
                  <a:pt x="84" y="21"/>
                  <a:pt x="84" y="24"/>
                </a:cubicBezTo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59C539-B6FF-4813-B9B7-B289A51DA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/>
          <p:nvPr/>
        </p:nvSpPr>
        <p:spPr>
          <a:xfrm>
            <a:off x="6713538" y="1638300"/>
            <a:ext cx="5487988" cy="5489575"/>
          </a:xfrm>
          <a:prstGeom prst="ellipse">
            <a:avLst/>
          </a:prstGeom>
          <a:noFill/>
          <a:ln w="12700" cap="flat" cmpd="sng">
            <a:solidFill>
              <a:srgbClr val="F2F2F2">
                <a:alpha val="52941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3"/>
          <p:cNvSpPr/>
          <p:nvPr/>
        </p:nvSpPr>
        <p:spPr>
          <a:xfrm>
            <a:off x="7194550" y="2120900"/>
            <a:ext cx="4494213" cy="4495800"/>
          </a:xfrm>
          <a:prstGeom prst="ellipse">
            <a:avLst/>
          </a:prstGeom>
          <a:noFill/>
          <a:ln w="12700" cap="flat" cmpd="sng">
            <a:solidFill>
              <a:srgbClr val="F2F2F2">
                <a:alpha val="75686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3"/>
          <p:cNvSpPr txBox="1"/>
          <p:nvPr/>
        </p:nvSpPr>
        <p:spPr>
          <a:xfrm>
            <a:off x="5816600" y="2889250"/>
            <a:ext cx="4685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04.프로젝트 산출물</a:t>
            </a:r>
            <a:endParaRPr sz="40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8" name="Google Shape;168;p13"/>
          <p:cNvGrpSpPr/>
          <p:nvPr/>
        </p:nvGrpSpPr>
        <p:grpSpPr>
          <a:xfrm>
            <a:off x="1485900" y="1836738"/>
            <a:ext cx="3581400" cy="3581400"/>
            <a:chOff x="7597226" y="2609850"/>
            <a:chExt cx="3581950" cy="3581950"/>
          </a:xfrm>
        </p:grpSpPr>
        <p:pic>
          <p:nvPicPr>
            <p:cNvPr id="169" name="Google Shape;169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77869" y="2685677"/>
              <a:ext cx="3366000" cy="3366000"/>
            </a:xfrm>
            <a:prstGeom prst="ellipse">
              <a:avLst/>
            </a:prstGeom>
            <a:noFill/>
            <a:ln w="2254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0" name="Google Shape;170;p13"/>
            <p:cNvSpPr/>
            <p:nvPr/>
          </p:nvSpPr>
          <p:spPr>
            <a:xfrm>
              <a:off x="7597226" y="2609850"/>
              <a:ext cx="3581950" cy="3581950"/>
            </a:xfrm>
            <a:prstGeom prst="ellipse">
              <a:avLst/>
            </a:prstGeom>
            <a:noFill/>
            <a:ln w="952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13"/>
          <p:cNvSpPr/>
          <p:nvPr/>
        </p:nvSpPr>
        <p:spPr>
          <a:xfrm>
            <a:off x="1532890" y="1910715"/>
            <a:ext cx="3432810" cy="3366135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3"/>
          <p:cNvSpPr/>
          <p:nvPr/>
        </p:nvSpPr>
        <p:spPr>
          <a:xfrm>
            <a:off x="4702175" y="2259013"/>
            <a:ext cx="677863" cy="704850"/>
          </a:xfrm>
          <a:prstGeom prst="ellipse">
            <a:avLst/>
          </a:prstGeom>
          <a:solidFill>
            <a:srgbClr val="D9D9D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4156075" y="1638300"/>
            <a:ext cx="1082675" cy="1084263"/>
          </a:xfrm>
          <a:prstGeom prst="ellipse">
            <a:avLst/>
          </a:prstGeom>
          <a:solidFill>
            <a:srgbClr val="FFC00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1565275" y="4225925"/>
            <a:ext cx="708025" cy="706438"/>
          </a:xfrm>
          <a:prstGeom prst="ellipse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1385888" y="4073525"/>
            <a:ext cx="461963" cy="461963"/>
          </a:xfrm>
          <a:prstGeom prst="ellipse">
            <a:avLst/>
          </a:prstGeom>
          <a:solidFill>
            <a:srgbClr val="D9D9D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/>
          <p:nvPr/>
        </p:nvSpPr>
        <p:spPr>
          <a:xfrm>
            <a:off x="939800" y="4743450"/>
            <a:ext cx="461963" cy="461963"/>
          </a:xfrm>
          <a:prstGeom prst="ellipse">
            <a:avLst/>
          </a:prstGeom>
          <a:solidFill>
            <a:srgbClr val="D9D9D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C831BC-4C83-4064-A733-0FD53E4F3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D538E7-E840-493E-8BD3-7C41AAB1F77F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ial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Group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26</Pages>
  <Paragraphs>102</Paragraphs>
  <Words>282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박 우석</cp:lastModifiedBy>
  <dc:title>PowerPoint 프레젠테이션</dc:title>
  <cp:version>9.104.123.46490</cp:version>
  <dcterms:modified xsi:type="dcterms:W3CDTF">2022-07-25T12:12:26Z</dcterms:modified>
</cp:coreProperties>
</file>